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3"/>
  </p:notesMasterIdLst>
  <p:handoutMasterIdLst>
    <p:handoutMasterId r:id="rId24"/>
  </p:handoutMasterIdLst>
  <p:sldIdLst>
    <p:sldId id="360" r:id="rId5"/>
    <p:sldId id="377" r:id="rId6"/>
    <p:sldId id="371" r:id="rId7"/>
    <p:sldId id="363" r:id="rId8"/>
    <p:sldId id="367" r:id="rId9"/>
    <p:sldId id="370" r:id="rId10"/>
    <p:sldId id="373" r:id="rId11"/>
    <p:sldId id="361" r:id="rId12"/>
    <p:sldId id="362" r:id="rId13"/>
    <p:sldId id="364" r:id="rId14"/>
    <p:sldId id="365" r:id="rId15"/>
    <p:sldId id="366" r:id="rId16"/>
    <p:sldId id="368" r:id="rId17"/>
    <p:sldId id="369" r:id="rId18"/>
    <p:sldId id="372" r:id="rId19"/>
    <p:sldId id="374" r:id="rId20"/>
    <p:sldId id="376" r:id="rId21"/>
    <p:sldId id="3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dula yashasvini" initials="dy" lastIdx="1" clrIdx="0">
    <p:extLst>
      <p:ext uri="{19B8F6BF-5375-455C-9EA6-DF929625EA0E}">
        <p15:presenceInfo xmlns:p15="http://schemas.microsoft.com/office/powerpoint/2012/main" userId="7308b08d61c3527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3725" autoAdjust="0"/>
  </p:normalViewPr>
  <p:slideViewPr>
    <p:cSldViewPr snapToGrid="0" showGuides="1">
      <p:cViewPr varScale="1">
        <p:scale>
          <a:sx n="85" d="100"/>
          <a:sy n="85" d="100"/>
        </p:scale>
        <p:origin x="451" y="62"/>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18T18:31:49.455"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11/17/2022</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11/17/2022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a:t>21311A05D2</a:t>
            </a:r>
            <a:endParaRPr lang="en-US" dirty="0"/>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fld id="{A36A9F51-7F34-4C1C-8552-6D4995249565}" type="datetime1">
              <a:rPr lang="en-US" spc="0" smtClean="0"/>
              <a:t>11/17/2022</a:t>
            </a:fld>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a:t>21311A05D2</a:t>
            </a:r>
            <a:endParaRPr lang="en-US" dirty="0"/>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fld id="{EA81A30C-10BF-40B2-B73B-6DD279B36984}" type="datetime1">
              <a:rPr lang="en-US" spc="0" smtClean="0"/>
              <a:t>11/17/2022</a:t>
            </a:fld>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a:t>21311A05D2</a:t>
            </a:r>
            <a:endParaRPr lang="en-US" dirty="0"/>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fld id="{9049813C-5D0C-41EE-A3FB-508BB8266F24}" type="datetime1">
              <a:rPr lang="en-US" smtClean="0"/>
              <a:t>11/17/2022</a:t>
            </a:fld>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a:t>21311A05D2</a:t>
            </a:r>
            <a:endParaRPr lang="en-US" dirty="0"/>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fld id="{B1DD6960-DD90-4BCF-8403-850A2665362C}" type="datetime1">
              <a:rPr lang="en-US" smtClean="0"/>
              <a:t>11/17/2022</a:t>
            </a:fld>
            <a:endParaRPr lang="en-US" dirty="0"/>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67FDC44B-3C06-4614-A431-19E7EE2FD7C3}" type="datetime1">
              <a:rPr lang="en-US" smtClean="0"/>
              <a:t>11/17/2022</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a:t>21311A05D2</a:t>
            </a:r>
            <a:endParaRPr lang="en-US" dirty="0"/>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1230462B-C247-493C-AF99-695F5FCC2057}" type="datetime1">
              <a:rPr lang="en-US" smtClean="0"/>
              <a:t>11/17/2022</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a:t>21311A05D2</a:t>
            </a:r>
            <a:endParaRPr lang="en-US" dirty="0"/>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222D503F-2D32-481D-BFB6-81130B330BF8}" type="datetime1">
              <a:rPr lang="en-US" smtClean="0"/>
              <a:t>11/17/2022</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a:t>21311A05D2</a:t>
            </a:r>
            <a:endParaRPr lang="en-US" dirty="0"/>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2D7A0484-970E-4921-AF8B-9EDFAFA968A0}" type="datetime1">
              <a:rPr lang="en-US" smtClean="0"/>
              <a:t>11/17/2022</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a:t>21311A05D2</a:t>
            </a:r>
            <a:endParaRPr lang="en-US" dirty="0"/>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65C29E5F-8264-4FDC-92E8-CD03979AD2CC}" type="datetime1">
              <a:rPr lang="en-US" smtClean="0"/>
              <a:t>11/17/2022</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a:t>21311A05D2</a:t>
            </a:r>
            <a:endParaRPr lang="en-US" dirty="0"/>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6FE6EF20-CD6F-4346-83E9-98E0FDEB4871}" type="datetime1">
              <a:rPr lang="en-US" smtClean="0"/>
              <a:t>11/17/2022</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a:t>21311A05D2</a:t>
            </a:r>
            <a:endParaRPr lang="en-US" dirty="0"/>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a:t>21311A05D2</a:t>
            </a:r>
            <a:endParaRPr lang="en-US" dirty="0"/>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fld id="{EFDDBAE5-BA1D-4797-A63B-C0020DC96DF4}" type="datetime1">
              <a:rPr lang="en-US" smtClean="0"/>
              <a:t>11/17/2022</a:t>
            </a:fld>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a:t>21311A05D2</a:t>
            </a:r>
            <a:endParaRPr lang="en-US" dirty="0"/>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fld id="{97240B18-CEB9-4879-ACBE-D3FA95D9FE3D}" type="datetime1">
              <a:rPr lang="en-US" smtClean="0"/>
              <a:t>11/17/2022</a:t>
            </a:fld>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a:t>21311A05D2</a:t>
            </a:r>
            <a:endParaRPr lang="en-US" dirty="0"/>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fld id="{650CC796-8167-43DF-B478-9B225E0B83A9}" type="datetime1">
              <a:rPr lang="en-US" smtClean="0"/>
              <a:t>11/17/2022</a:t>
            </a:fld>
            <a:endParaRPr lang="en-US" dirty="0"/>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a:t>21311A05D2</a:t>
            </a:r>
            <a:endParaRPr lang="en-US" dirty="0"/>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fld id="{75F374CE-DE51-4CC7-A251-B9C2AC61EF11}" type="datetime1">
              <a:rPr lang="en-US" smtClean="0"/>
              <a:t>11/17/2022</a:t>
            </a:fld>
            <a:endParaRPr lang="en-US" dirty="0"/>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t>Click icon to add picture</a:t>
            </a:r>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a:solidFill>
                  <a:srgbClr val="FFFFFF"/>
                </a:solidFill>
                <a:effectLst>
                  <a:outerShdw blurRad="50800" dist="38100" dir="2700000" algn="tl" rotWithShape="0">
                    <a:prstClr val="black">
                      <a:alpha val="43000"/>
                    </a:prstClr>
                  </a:outerShdw>
                </a:effectLst>
              </a:rPr>
              <a:t>21311A05D2</a:t>
            </a:r>
            <a:endParaRPr lang="en-US" dirty="0">
              <a:solidFill>
                <a:srgbClr val="FFFFFF"/>
              </a:solidFill>
              <a:effectLst>
                <a:outerShdw blurRad="50800" dist="38100" dir="2700000" algn="tl" rotWithShape="0">
                  <a:prstClr val="black">
                    <a:alpha val="43000"/>
                  </a:prstClr>
                </a:outerShdw>
              </a:effectLst>
            </a:endParaRP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fld id="{4408661F-F64F-4DF0-A1B8-1EF289ED9F60}" type="datetime1">
              <a:rPr lang="en-US" smtClean="0"/>
              <a:t>11/17/2022</a:t>
            </a:fld>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a:t>21311A05D2</a:t>
            </a:r>
            <a:endParaRPr lang="en-US" dirty="0"/>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70EB54D9-70D2-4609-B221-19C5D97073F4}" type="datetime1">
              <a:rPr lang="en-US" smtClean="0"/>
              <a:t>11/17/2022</a:t>
            </a:fld>
            <a:endParaRPr lang="en-US" dirty="0"/>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a:t>21311A05D2</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EDADE48-59DB-49C7-A5D9-53F662ED6C30}" type="datetime1">
              <a:rPr lang="en-US" smtClean="0"/>
              <a:t>11/17/2022</a:t>
            </a:fld>
            <a:endParaRPr lang="en-US" dirty="0"/>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fld id="{C03A4637-D82D-4DDB-B3CC-AE2C5A802430}" type="datetime1">
              <a:rPr lang="en-US" spc="0" smtClean="0"/>
              <a:t>11/17/2022</a:t>
            </a:fld>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a:t>21311A05D2</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7.xml"/><Relationship Id="rId1" Type="http://schemas.openxmlformats.org/officeDocument/2006/relationships/video" Target="https://www.youtube.com/embed/2rfNB9pgwmY?feature=oembe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www.cram.com/" TargetMode="External"/><Relationship Id="rId2" Type="http://schemas.openxmlformats.org/officeDocument/2006/relationships/hyperlink" Target="http://www.christies.com/"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13" r="13"/>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7000018" y="1899735"/>
            <a:ext cx="4452938" cy="4029075"/>
          </a:xfrm>
        </p:spPr>
        <p:txBody>
          <a:bodyPr/>
          <a:lstStyle/>
          <a:p>
            <a:r>
              <a:rPr lang="en-US" sz="5400" dirty="0"/>
              <a:t>Digital Art</a:t>
            </a:r>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7755668" y="4264778"/>
            <a:ext cx="3246438" cy="620588"/>
          </a:xfrm>
        </p:spPr>
        <p:txBody>
          <a:bodyPr>
            <a:noAutofit/>
          </a:bodyPr>
          <a:lstStyle/>
          <a:p>
            <a:r>
              <a:rPr lang="en-US" sz="2800" dirty="0"/>
              <a:t>-Yashasvini</a:t>
            </a:r>
          </a:p>
          <a:p>
            <a:r>
              <a:rPr lang="en-US" sz="2800" dirty="0"/>
              <a:t>21311A05D2</a:t>
            </a:r>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a:extLst>
              <a:ext uri="{FF2B5EF4-FFF2-40B4-BE49-F238E27FC236}">
                <a16:creationId xmlns:a16="http://schemas.microsoft.com/office/drawing/2014/main" id="{F06E4E89-B897-0218-FEF5-F0D002861138}"/>
              </a:ext>
            </a:extLst>
          </p:cNvPr>
          <p:cNvPicPr>
            <a:picLocks noChangeAspect="1"/>
          </p:cNvPicPr>
          <p:nvPr/>
        </p:nvPicPr>
        <p:blipFill>
          <a:blip r:embed="rId3"/>
          <a:stretch>
            <a:fillRect/>
          </a:stretch>
        </p:blipFill>
        <p:spPr>
          <a:xfrm flipV="1">
            <a:off x="9880787" y="2593222"/>
            <a:ext cx="688601" cy="640150"/>
          </a:xfrm>
          <a:prstGeom prst="rect">
            <a:avLst/>
          </a:prstGeom>
        </p:spPr>
      </p:pic>
    </p:spTree>
    <p:extLst>
      <p:ext uri="{BB962C8B-B14F-4D97-AF65-F5344CB8AC3E}">
        <p14:creationId xmlns:p14="http://schemas.microsoft.com/office/powerpoint/2010/main" val="4665659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5C9AF-61BA-9C9B-5095-8E6D7CB6C15A}"/>
              </a:ext>
            </a:extLst>
          </p:cNvPr>
          <p:cNvSpPr>
            <a:spLocks noGrp="1"/>
          </p:cNvSpPr>
          <p:nvPr>
            <p:ph type="title"/>
          </p:nvPr>
        </p:nvSpPr>
        <p:spPr>
          <a:xfrm>
            <a:off x="127299" y="143584"/>
            <a:ext cx="8770571" cy="1345269"/>
          </a:xfrm>
        </p:spPr>
        <p:txBody>
          <a:bodyPr>
            <a:normAutofit/>
          </a:bodyPr>
          <a:lstStyle/>
          <a:p>
            <a:r>
              <a:rPr lang="en-US" sz="4800" dirty="0"/>
              <a:t>NFT </a:t>
            </a:r>
            <a:endParaRPr lang="en-IN" sz="4800" dirty="0"/>
          </a:p>
        </p:txBody>
      </p:sp>
      <p:sp>
        <p:nvSpPr>
          <p:cNvPr id="3" name="Content Placeholder 2">
            <a:extLst>
              <a:ext uri="{FF2B5EF4-FFF2-40B4-BE49-F238E27FC236}">
                <a16:creationId xmlns:a16="http://schemas.microsoft.com/office/drawing/2014/main" id="{5B1B3ECE-BB74-7EF0-B926-CE913BFD37FD}"/>
              </a:ext>
            </a:extLst>
          </p:cNvPr>
          <p:cNvSpPr>
            <a:spLocks noGrp="1"/>
          </p:cNvSpPr>
          <p:nvPr>
            <p:ph idx="1"/>
          </p:nvPr>
        </p:nvSpPr>
        <p:spPr>
          <a:xfrm>
            <a:off x="127299" y="1488853"/>
            <a:ext cx="8770571" cy="4750582"/>
          </a:xfrm>
        </p:spPr>
        <p:txBody>
          <a:bodyPr>
            <a:normAutofit/>
          </a:bodyPr>
          <a:lstStyle/>
          <a:p>
            <a:pPr marL="285750" indent="-285750">
              <a:buFont typeface="Arial" panose="020B0604020202020204" pitchFamily="34" charset="0"/>
              <a:buChar char="•"/>
            </a:pPr>
            <a:r>
              <a:rPr lang="en-US" sz="2000" dirty="0"/>
              <a:t>NFT stands for non-fungible token(non-replaceable).</a:t>
            </a:r>
            <a:endParaRPr lang="en-IN" sz="2000" dirty="0"/>
          </a:p>
          <a:p>
            <a:pPr marL="285750" indent="-285750">
              <a:buFont typeface="Arial" panose="020B0604020202020204" pitchFamily="34" charset="0"/>
              <a:buChar char="•"/>
            </a:pPr>
            <a:r>
              <a:rPr lang="en-IN" sz="2000" dirty="0"/>
              <a:t>They can’t be swapped for any equivalent value , but their value can be increased or decreased.</a:t>
            </a:r>
          </a:p>
          <a:p>
            <a:pPr marL="285750" indent="-285750">
              <a:buFont typeface="Arial" panose="020B0604020202020204" pitchFamily="34" charset="0"/>
              <a:buChar char="•"/>
            </a:pPr>
            <a:r>
              <a:rPr lang="en-IN" sz="2000" dirty="0"/>
              <a:t>They are only digital assets , cannot be touched.</a:t>
            </a:r>
          </a:p>
          <a:p>
            <a:pPr marL="285750" indent="-285750">
              <a:buFont typeface="Arial" panose="020B0604020202020204" pitchFamily="34" charset="0"/>
              <a:buChar char="•"/>
            </a:pPr>
            <a:r>
              <a:rPr lang="en-IN" sz="2000" dirty="0"/>
              <a:t>NFT’s revolutionized the world of art and made it unique.</a:t>
            </a:r>
          </a:p>
          <a:p>
            <a:pPr marL="285750" indent="-285750">
              <a:buFont typeface="Arial" panose="020B0604020202020204" pitchFamily="34" charset="0"/>
              <a:buChar char="•"/>
            </a:pPr>
            <a:r>
              <a:rPr lang="en-IN" sz="2000" dirty="0"/>
              <a:t>They made it possible to distinguish the original work from duplicates.</a:t>
            </a:r>
          </a:p>
          <a:p>
            <a:pPr marL="285750" indent="-285750">
              <a:buFont typeface="Arial" panose="020B0604020202020204" pitchFamily="34" charset="0"/>
              <a:buChar char="•"/>
            </a:pPr>
            <a:r>
              <a:rPr lang="en-IN" sz="2000" dirty="0"/>
              <a:t>With NFT , digital art can be tokenized and have a digital certificate of ownership.</a:t>
            </a:r>
          </a:p>
          <a:p>
            <a:endParaRPr lang="en-IN" dirty="0"/>
          </a:p>
        </p:txBody>
      </p:sp>
      <p:sp>
        <p:nvSpPr>
          <p:cNvPr id="4" name="Date Placeholder 3">
            <a:extLst>
              <a:ext uri="{FF2B5EF4-FFF2-40B4-BE49-F238E27FC236}">
                <a16:creationId xmlns:a16="http://schemas.microsoft.com/office/drawing/2014/main" id="{1E130187-A64E-2A67-17B7-71F602CB8CE2}"/>
              </a:ext>
            </a:extLst>
          </p:cNvPr>
          <p:cNvSpPr>
            <a:spLocks noGrp="1"/>
          </p:cNvSpPr>
          <p:nvPr>
            <p:ph type="dt" sz="half" idx="10"/>
          </p:nvPr>
        </p:nvSpPr>
        <p:spPr/>
        <p:txBody>
          <a:bodyPr/>
          <a:lstStyle/>
          <a:p>
            <a:fld id="{67FDC44B-3C06-4614-A431-19E7EE2FD7C3}" type="datetime1">
              <a:rPr lang="en-US" smtClean="0"/>
              <a:t>11/17/2022</a:t>
            </a:fld>
            <a:endParaRPr lang="en-US" dirty="0"/>
          </a:p>
        </p:txBody>
      </p:sp>
      <p:sp>
        <p:nvSpPr>
          <p:cNvPr id="5" name="Footer Placeholder 4">
            <a:extLst>
              <a:ext uri="{FF2B5EF4-FFF2-40B4-BE49-F238E27FC236}">
                <a16:creationId xmlns:a16="http://schemas.microsoft.com/office/drawing/2014/main" id="{7FB1D8F5-8033-0FD5-2527-46EE56E3E3D9}"/>
              </a:ext>
            </a:extLst>
          </p:cNvPr>
          <p:cNvSpPr>
            <a:spLocks noGrp="1"/>
          </p:cNvSpPr>
          <p:nvPr>
            <p:ph type="ftr" sz="quarter" idx="11"/>
          </p:nvPr>
        </p:nvSpPr>
        <p:spPr/>
        <p:txBody>
          <a:bodyPr/>
          <a:lstStyle/>
          <a:p>
            <a:r>
              <a:rPr lang="en-US"/>
              <a:t>21311A05D2</a:t>
            </a:r>
            <a:endParaRPr lang="en-US" dirty="0"/>
          </a:p>
        </p:txBody>
      </p:sp>
      <p:sp>
        <p:nvSpPr>
          <p:cNvPr id="6" name="Slide Number Placeholder 5">
            <a:extLst>
              <a:ext uri="{FF2B5EF4-FFF2-40B4-BE49-F238E27FC236}">
                <a16:creationId xmlns:a16="http://schemas.microsoft.com/office/drawing/2014/main" id="{6DDAB649-3E23-A291-307D-9103BA53CE34}"/>
              </a:ext>
            </a:extLst>
          </p:cNvPr>
          <p:cNvSpPr>
            <a:spLocks noGrp="1"/>
          </p:cNvSpPr>
          <p:nvPr>
            <p:ph type="sldNum" sz="quarter" idx="12"/>
          </p:nvPr>
        </p:nvSpPr>
        <p:spPr/>
        <p:txBody>
          <a:bodyPr/>
          <a:lstStyle/>
          <a:p>
            <a:pPr algn="ctr"/>
            <a:fld id="{FAEF9944-A4F6-4C59-AEBD-678D6480B8EA}" type="slidenum">
              <a:rPr lang="en-US" smtClean="0"/>
              <a:pPr algn="ctr"/>
              <a:t>10</a:t>
            </a:fld>
            <a:endParaRPr lang="en-US" dirty="0"/>
          </a:p>
        </p:txBody>
      </p:sp>
      <p:pic>
        <p:nvPicPr>
          <p:cNvPr id="7" name="Picture 6">
            <a:extLst>
              <a:ext uri="{FF2B5EF4-FFF2-40B4-BE49-F238E27FC236}">
                <a16:creationId xmlns:a16="http://schemas.microsoft.com/office/drawing/2014/main" id="{805C5644-72BA-C0AA-7EE0-B5506374F602}"/>
              </a:ext>
            </a:extLst>
          </p:cNvPr>
          <p:cNvPicPr>
            <a:picLocks noChangeAspect="1"/>
          </p:cNvPicPr>
          <p:nvPr/>
        </p:nvPicPr>
        <p:blipFill>
          <a:blip r:embed="rId2"/>
          <a:stretch>
            <a:fillRect/>
          </a:stretch>
        </p:blipFill>
        <p:spPr>
          <a:xfrm>
            <a:off x="7996518" y="2687665"/>
            <a:ext cx="3970946" cy="2825629"/>
          </a:xfrm>
          <a:prstGeom prst="rect">
            <a:avLst/>
          </a:prstGeom>
        </p:spPr>
      </p:pic>
    </p:spTree>
    <p:extLst>
      <p:ext uri="{BB962C8B-B14F-4D97-AF65-F5344CB8AC3E}">
        <p14:creationId xmlns:p14="http://schemas.microsoft.com/office/powerpoint/2010/main" val="21074549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6C37-A471-C53E-8FED-8247C870D316}"/>
              </a:ext>
            </a:extLst>
          </p:cNvPr>
          <p:cNvSpPr>
            <a:spLocks noGrp="1"/>
          </p:cNvSpPr>
          <p:nvPr>
            <p:ph type="title"/>
          </p:nvPr>
        </p:nvSpPr>
        <p:spPr>
          <a:xfrm>
            <a:off x="1920239" y="230309"/>
            <a:ext cx="8770571" cy="1345269"/>
          </a:xfrm>
        </p:spPr>
        <p:txBody>
          <a:bodyPr/>
          <a:lstStyle/>
          <a:p>
            <a:r>
              <a:rPr lang="en-US" dirty="0"/>
              <a:t>NFT and blockchain technology</a:t>
            </a:r>
            <a:endParaRPr lang="en-IN" dirty="0"/>
          </a:p>
        </p:txBody>
      </p:sp>
      <p:sp>
        <p:nvSpPr>
          <p:cNvPr id="3" name="Content Placeholder 2">
            <a:extLst>
              <a:ext uri="{FF2B5EF4-FFF2-40B4-BE49-F238E27FC236}">
                <a16:creationId xmlns:a16="http://schemas.microsoft.com/office/drawing/2014/main" id="{DA02E608-8B97-5C28-9437-211A84019AEE}"/>
              </a:ext>
            </a:extLst>
          </p:cNvPr>
          <p:cNvSpPr>
            <a:spLocks noGrp="1"/>
          </p:cNvSpPr>
          <p:nvPr>
            <p:ph idx="1"/>
          </p:nvPr>
        </p:nvSpPr>
        <p:spPr>
          <a:xfrm>
            <a:off x="1812664" y="1787489"/>
            <a:ext cx="8770571" cy="3651504"/>
          </a:xfrm>
        </p:spPr>
        <p:txBody>
          <a:bodyPr>
            <a:noAutofit/>
          </a:bodyPr>
          <a:lstStyle/>
          <a:p>
            <a:pPr marL="285750" indent="-285750">
              <a:buFont typeface="Arial" panose="020B0604020202020204" pitchFamily="34" charset="0"/>
              <a:buChar char="•"/>
            </a:pPr>
            <a:r>
              <a:rPr lang="en-US" dirty="0"/>
              <a:t>Blockchain technology serves as a ledger of transactions that cannot be tampered with.</a:t>
            </a:r>
          </a:p>
          <a:p>
            <a:pPr marL="285750" indent="-285750">
              <a:buFont typeface="Arial" panose="020B0604020202020204" pitchFamily="34" charset="0"/>
              <a:buChar char="•"/>
            </a:pPr>
            <a:r>
              <a:rPr lang="en-US" dirty="0"/>
              <a:t> An NFT is a unique capsule of creator-generated content that is locked on the blockchain. </a:t>
            </a:r>
          </a:p>
          <a:p>
            <a:pPr marL="285750" indent="-285750">
              <a:buFont typeface="Arial" panose="020B0604020202020204" pitchFamily="34" charset="0"/>
              <a:buChar char="•"/>
            </a:pPr>
            <a:r>
              <a:rPr lang="en-US" dirty="0"/>
              <a:t>This means that not only can an NFT replicated , but also its authenticity and ownership can only be verified through the blockchain on which it resides . </a:t>
            </a:r>
          </a:p>
          <a:p>
            <a:pPr marL="285750" indent="-285750">
              <a:buFont typeface="Arial" panose="020B0604020202020204" pitchFamily="34" charset="0"/>
              <a:buChar char="•"/>
            </a:pPr>
            <a:r>
              <a:rPr lang="en-US" dirty="0"/>
              <a:t>Since the blockchain is inherently resistant to duplicitous transactions , it is naturally a powerful tool for verifying and capitalizing on a broad range of activities.</a:t>
            </a:r>
            <a:endParaRPr lang="en-IN" dirty="0"/>
          </a:p>
        </p:txBody>
      </p:sp>
      <p:sp>
        <p:nvSpPr>
          <p:cNvPr id="4" name="Date Placeholder 3">
            <a:extLst>
              <a:ext uri="{FF2B5EF4-FFF2-40B4-BE49-F238E27FC236}">
                <a16:creationId xmlns:a16="http://schemas.microsoft.com/office/drawing/2014/main" id="{72C4C93E-1615-8143-BE24-C062381CDA02}"/>
              </a:ext>
            </a:extLst>
          </p:cNvPr>
          <p:cNvSpPr>
            <a:spLocks noGrp="1"/>
          </p:cNvSpPr>
          <p:nvPr>
            <p:ph type="dt" sz="half" idx="10"/>
          </p:nvPr>
        </p:nvSpPr>
        <p:spPr/>
        <p:txBody>
          <a:bodyPr/>
          <a:lstStyle/>
          <a:p>
            <a:fld id="{67FDC44B-3C06-4614-A431-19E7EE2FD7C3}" type="datetime1">
              <a:rPr lang="en-US" smtClean="0"/>
              <a:t>11/17/2022</a:t>
            </a:fld>
            <a:endParaRPr lang="en-US" dirty="0"/>
          </a:p>
        </p:txBody>
      </p:sp>
      <p:sp>
        <p:nvSpPr>
          <p:cNvPr id="5" name="Footer Placeholder 4">
            <a:extLst>
              <a:ext uri="{FF2B5EF4-FFF2-40B4-BE49-F238E27FC236}">
                <a16:creationId xmlns:a16="http://schemas.microsoft.com/office/drawing/2014/main" id="{745AB21D-86BD-FA76-F353-05B8A0F326D7}"/>
              </a:ext>
            </a:extLst>
          </p:cNvPr>
          <p:cNvSpPr>
            <a:spLocks noGrp="1"/>
          </p:cNvSpPr>
          <p:nvPr>
            <p:ph type="ftr" sz="quarter" idx="11"/>
          </p:nvPr>
        </p:nvSpPr>
        <p:spPr/>
        <p:txBody>
          <a:bodyPr/>
          <a:lstStyle/>
          <a:p>
            <a:r>
              <a:rPr lang="en-US"/>
              <a:t>21311A05D2</a:t>
            </a:r>
            <a:endParaRPr lang="en-US" dirty="0"/>
          </a:p>
        </p:txBody>
      </p:sp>
      <p:sp>
        <p:nvSpPr>
          <p:cNvPr id="6" name="Slide Number Placeholder 5">
            <a:extLst>
              <a:ext uri="{FF2B5EF4-FFF2-40B4-BE49-F238E27FC236}">
                <a16:creationId xmlns:a16="http://schemas.microsoft.com/office/drawing/2014/main" id="{60946D70-C537-54BD-F82F-912CD4FF494A}"/>
              </a:ext>
            </a:extLst>
          </p:cNvPr>
          <p:cNvSpPr>
            <a:spLocks noGrp="1"/>
          </p:cNvSpPr>
          <p:nvPr>
            <p:ph type="sldNum" sz="quarter" idx="12"/>
          </p:nvPr>
        </p:nvSpPr>
        <p:spPr/>
        <p:txBody>
          <a:bodyPr/>
          <a:lstStyle/>
          <a:p>
            <a:pPr algn="ctr"/>
            <a:fld id="{FAEF9944-A4F6-4C59-AEBD-678D6480B8EA}" type="slidenum">
              <a:rPr lang="en-US" smtClean="0"/>
              <a:pPr algn="ctr"/>
              <a:t>11</a:t>
            </a:fld>
            <a:endParaRPr lang="en-US" dirty="0"/>
          </a:p>
        </p:txBody>
      </p:sp>
    </p:spTree>
    <p:extLst>
      <p:ext uri="{BB962C8B-B14F-4D97-AF65-F5344CB8AC3E}">
        <p14:creationId xmlns:p14="http://schemas.microsoft.com/office/powerpoint/2010/main" val="33233873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DAC09-7C4E-41F3-C5FE-3E0A1C979DAE}"/>
              </a:ext>
            </a:extLst>
          </p:cNvPr>
          <p:cNvSpPr>
            <a:spLocks noGrp="1"/>
          </p:cNvSpPr>
          <p:nvPr>
            <p:ph type="title"/>
          </p:nvPr>
        </p:nvSpPr>
        <p:spPr/>
        <p:txBody>
          <a:bodyPr>
            <a:normAutofit/>
          </a:bodyPr>
          <a:lstStyle/>
          <a:p>
            <a:r>
              <a:rPr lang="en-US" sz="5400" dirty="0"/>
              <a:t>Advantages of NFT</a:t>
            </a:r>
            <a:endParaRPr lang="en-IN" sz="5400" dirty="0"/>
          </a:p>
        </p:txBody>
      </p:sp>
      <p:sp>
        <p:nvSpPr>
          <p:cNvPr id="3" name="Content Placeholder 2">
            <a:extLst>
              <a:ext uri="{FF2B5EF4-FFF2-40B4-BE49-F238E27FC236}">
                <a16:creationId xmlns:a16="http://schemas.microsoft.com/office/drawing/2014/main" id="{9E38BDA0-01F9-FB1E-9A33-5FF8ADF7F862}"/>
              </a:ext>
            </a:extLst>
          </p:cNvPr>
          <p:cNvSpPr>
            <a:spLocks noGrp="1"/>
          </p:cNvSpPr>
          <p:nvPr>
            <p:ph idx="1"/>
          </p:nvPr>
        </p:nvSpPr>
        <p:spPr/>
        <p:txBody>
          <a:bodyPr>
            <a:normAutofit/>
          </a:bodyPr>
          <a:lstStyle/>
          <a:p>
            <a:pPr marL="285750" indent="-285750">
              <a:buFont typeface="Arial" panose="020B0604020202020204" pitchFamily="34" charset="0"/>
              <a:buChar char="•"/>
            </a:pPr>
            <a:r>
              <a:rPr lang="en-US" sz="2800" dirty="0"/>
              <a:t>Ownership of the artwork</a:t>
            </a:r>
          </a:p>
          <a:p>
            <a:pPr marL="285750" indent="-285750">
              <a:buFont typeface="Arial" panose="020B0604020202020204" pitchFamily="34" charset="0"/>
              <a:buChar char="•"/>
            </a:pPr>
            <a:r>
              <a:rPr lang="en-US" sz="2800" dirty="0"/>
              <a:t>A new way to generate income</a:t>
            </a:r>
          </a:p>
          <a:p>
            <a:pPr marL="285750" indent="-285750">
              <a:buFont typeface="Arial" panose="020B0604020202020204" pitchFamily="34" charset="0"/>
              <a:buChar char="•"/>
            </a:pPr>
            <a:r>
              <a:rPr lang="en-US" sz="2800" dirty="0"/>
              <a:t>Global reach</a:t>
            </a:r>
          </a:p>
          <a:p>
            <a:pPr marL="285750" indent="-285750">
              <a:buFont typeface="Arial" panose="020B0604020202020204" pitchFamily="34" charset="0"/>
              <a:buChar char="•"/>
            </a:pPr>
            <a:r>
              <a:rPr lang="en-US" sz="2800" dirty="0"/>
              <a:t>Accessibility </a:t>
            </a:r>
            <a:endParaRPr lang="en-IN" sz="2800" dirty="0"/>
          </a:p>
        </p:txBody>
      </p:sp>
      <p:sp>
        <p:nvSpPr>
          <p:cNvPr id="4" name="Date Placeholder 3">
            <a:extLst>
              <a:ext uri="{FF2B5EF4-FFF2-40B4-BE49-F238E27FC236}">
                <a16:creationId xmlns:a16="http://schemas.microsoft.com/office/drawing/2014/main" id="{CC5BDF93-7CC7-8710-58F0-69582644BF57}"/>
              </a:ext>
            </a:extLst>
          </p:cNvPr>
          <p:cNvSpPr>
            <a:spLocks noGrp="1"/>
          </p:cNvSpPr>
          <p:nvPr>
            <p:ph type="dt" sz="half" idx="10"/>
          </p:nvPr>
        </p:nvSpPr>
        <p:spPr/>
        <p:txBody>
          <a:bodyPr/>
          <a:lstStyle/>
          <a:p>
            <a:fld id="{67FDC44B-3C06-4614-A431-19E7EE2FD7C3}" type="datetime1">
              <a:rPr lang="en-US" smtClean="0"/>
              <a:t>11/17/2022</a:t>
            </a:fld>
            <a:endParaRPr lang="en-US" dirty="0"/>
          </a:p>
        </p:txBody>
      </p:sp>
      <p:sp>
        <p:nvSpPr>
          <p:cNvPr id="5" name="Footer Placeholder 4">
            <a:extLst>
              <a:ext uri="{FF2B5EF4-FFF2-40B4-BE49-F238E27FC236}">
                <a16:creationId xmlns:a16="http://schemas.microsoft.com/office/drawing/2014/main" id="{FC6E1722-379A-E779-5335-99308A532193}"/>
              </a:ext>
            </a:extLst>
          </p:cNvPr>
          <p:cNvSpPr>
            <a:spLocks noGrp="1"/>
          </p:cNvSpPr>
          <p:nvPr>
            <p:ph type="ftr" sz="quarter" idx="11"/>
          </p:nvPr>
        </p:nvSpPr>
        <p:spPr/>
        <p:txBody>
          <a:bodyPr/>
          <a:lstStyle/>
          <a:p>
            <a:r>
              <a:rPr lang="en-US"/>
              <a:t>21311A05D2</a:t>
            </a:r>
            <a:endParaRPr lang="en-US" dirty="0"/>
          </a:p>
        </p:txBody>
      </p:sp>
      <p:sp>
        <p:nvSpPr>
          <p:cNvPr id="6" name="Slide Number Placeholder 5">
            <a:extLst>
              <a:ext uri="{FF2B5EF4-FFF2-40B4-BE49-F238E27FC236}">
                <a16:creationId xmlns:a16="http://schemas.microsoft.com/office/drawing/2014/main" id="{D3CBFA0A-4A40-8B42-113B-AB44FEB0C9B3}"/>
              </a:ext>
            </a:extLst>
          </p:cNvPr>
          <p:cNvSpPr>
            <a:spLocks noGrp="1"/>
          </p:cNvSpPr>
          <p:nvPr>
            <p:ph type="sldNum" sz="quarter" idx="12"/>
          </p:nvPr>
        </p:nvSpPr>
        <p:spPr/>
        <p:txBody>
          <a:bodyPr/>
          <a:lstStyle/>
          <a:p>
            <a:pPr algn="ctr"/>
            <a:fld id="{FAEF9944-A4F6-4C59-AEBD-678D6480B8EA}" type="slidenum">
              <a:rPr lang="en-US" smtClean="0"/>
              <a:pPr algn="ctr"/>
              <a:t>12</a:t>
            </a:fld>
            <a:endParaRPr lang="en-US" dirty="0"/>
          </a:p>
        </p:txBody>
      </p:sp>
    </p:spTree>
    <p:extLst>
      <p:ext uri="{BB962C8B-B14F-4D97-AF65-F5344CB8AC3E}">
        <p14:creationId xmlns:p14="http://schemas.microsoft.com/office/powerpoint/2010/main" val="316960682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48CE2-6860-4C42-8FFC-87A5537E5BB6}"/>
              </a:ext>
            </a:extLst>
          </p:cNvPr>
          <p:cNvSpPr>
            <a:spLocks noGrp="1"/>
          </p:cNvSpPr>
          <p:nvPr>
            <p:ph type="dt" sz="half" idx="10"/>
          </p:nvPr>
        </p:nvSpPr>
        <p:spPr/>
        <p:txBody>
          <a:bodyPr/>
          <a:lstStyle/>
          <a:p>
            <a:fld id="{2D7A0484-970E-4921-AF8B-9EDFAFA968A0}" type="datetime1">
              <a:rPr lang="en-US" smtClean="0"/>
              <a:t>11/17/2022</a:t>
            </a:fld>
            <a:endParaRPr lang="en-US" dirty="0"/>
          </a:p>
        </p:txBody>
      </p:sp>
      <p:sp>
        <p:nvSpPr>
          <p:cNvPr id="3" name="Footer Placeholder 2">
            <a:extLst>
              <a:ext uri="{FF2B5EF4-FFF2-40B4-BE49-F238E27FC236}">
                <a16:creationId xmlns:a16="http://schemas.microsoft.com/office/drawing/2014/main" id="{C96F5B56-BC61-7954-FD1E-EA2C8D4426F2}"/>
              </a:ext>
            </a:extLst>
          </p:cNvPr>
          <p:cNvSpPr>
            <a:spLocks noGrp="1"/>
          </p:cNvSpPr>
          <p:nvPr>
            <p:ph type="ftr" sz="quarter" idx="11"/>
          </p:nvPr>
        </p:nvSpPr>
        <p:spPr/>
        <p:txBody>
          <a:bodyPr/>
          <a:lstStyle/>
          <a:p>
            <a:r>
              <a:rPr lang="en-US"/>
              <a:t>21311A05D2</a:t>
            </a:r>
            <a:endParaRPr lang="en-US" dirty="0"/>
          </a:p>
        </p:txBody>
      </p:sp>
      <p:sp>
        <p:nvSpPr>
          <p:cNvPr id="4" name="Slide Number Placeholder 3">
            <a:extLst>
              <a:ext uri="{FF2B5EF4-FFF2-40B4-BE49-F238E27FC236}">
                <a16:creationId xmlns:a16="http://schemas.microsoft.com/office/drawing/2014/main" id="{C71D4A42-8586-ACD1-D187-DCFFD1173255}"/>
              </a:ext>
            </a:extLst>
          </p:cNvPr>
          <p:cNvSpPr>
            <a:spLocks noGrp="1"/>
          </p:cNvSpPr>
          <p:nvPr>
            <p:ph type="sldNum" sz="quarter" idx="12"/>
          </p:nvPr>
        </p:nvSpPr>
        <p:spPr/>
        <p:txBody>
          <a:bodyPr/>
          <a:lstStyle/>
          <a:p>
            <a:pPr algn="ctr"/>
            <a:fld id="{FAEF9944-A4F6-4C59-AEBD-678D6480B8EA}" type="slidenum">
              <a:rPr lang="en-US" smtClean="0"/>
              <a:pPr algn="ctr"/>
              <a:t>13</a:t>
            </a:fld>
            <a:endParaRPr lang="en-US" dirty="0"/>
          </a:p>
        </p:txBody>
      </p:sp>
      <p:pic>
        <p:nvPicPr>
          <p:cNvPr id="5" name="Picture 4">
            <a:extLst>
              <a:ext uri="{FF2B5EF4-FFF2-40B4-BE49-F238E27FC236}">
                <a16:creationId xmlns:a16="http://schemas.microsoft.com/office/drawing/2014/main" id="{D3EC7BD3-666E-6493-10D1-DBA18279E4D5}"/>
              </a:ext>
            </a:extLst>
          </p:cNvPr>
          <p:cNvPicPr>
            <a:picLocks noChangeAspect="1"/>
          </p:cNvPicPr>
          <p:nvPr/>
        </p:nvPicPr>
        <p:blipFill>
          <a:blip r:embed="rId2"/>
          <a:stretch>
            <a:fillRect/>
          </a:stretch>
        </p:blipFill>
        <p:spPr>
          <a:xfrm>
            <a:off x="0" y="125506"/>
            <a:ext cx="12192000" cy="6858000"/>
          </a:xfrm>
          <a:prstGeom prst="rect">
            <a:avLst/>
          </a:prstGeom>
        </p:spPr>
      </p:pic>
    </p:spTree>
    <p:extLst>
      <p:ext uri="{BB962C8B-B14F-4D97-AF65-F5344CB8AC3E}">
        <p14:creationId xmlns:p14="http://schemas.microsoft.com/office/powerpoint/2010/main" val="58822050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D48BF5-74B7-BFA7-84F4-F3371640BC54}"/>
              </a:ext>
            </a:extLst>
          </p:cNvPr>
          <p:cNvSpPr>
            <a:spLocks noGrp="1"/>
          </p:cNvSpPr>
          <p:nvPr>
            <p:ph type="dt" sz="half" idx="10"/>
          </p:nvPr>
        </p:nvSpPr>
        <p:spPr/>
        <p:txBody>
          <a:bodyPr/>
          <a:lstStyle/>
          <a:p>
            <a:fld id="{2D7A0484-970E-4921-AF8B-9EDFAFA968A0}" type="datetime1">
              <a:rPr lang="en-US" smtClean="0"/>
              <a:t>11/17/2022</a:t>
            </a:fld>
            <a:endParaRPr lang="en-US" dirty="0"/>
          </a:p>
        </p:txBody>
      </p:sp>
      <p:sp>
        <p:nvSpPr>
          <p:cNvPr id="3" name="Footer Placeholder 2">
            <a:extLst>
              <a:ext uri="{FF2B5EF4-FFF2-40B4-BE49-F238E27FC236}">
                <a16:creationId xmlns:a16="http://schemas.microsoft.com/office/drawing/2014/main" id="{73AB16E1-35F4-AE86-B4D6-A14207F959BB}"/>
              </a:ext>
            </a:extLst>
          </p:cNvPr>
          <p:cNvSpPr>
            <a:spLocks noGrp="1"/>
          </p:cNvSpPr>
          <p:nvPr>
            <p:ph type="ftr" sz="quarter" idx="11"/>
          </p:nvPr>
        </p:nvSpPr>
        <p:spPr/>
        <p:txBody>
          <a:bodyPr/>
          <a:lstStyle/>
          <a:p>
            <a:r>
              <a:rPr lang="en-US"/>
              <a:t>21311A05D2</a:t>
            </a:r>
            <a:endParaRPr lang="en-US" dirty="0"/>
          </a:p>
        </p:txBody>
      </p:sp>
      <p:sp>
        <p:nvSpPr>
          <p:cNvPr id="4" name="Slide Number Placeholder 3">
            <a:extLst>
              <a:ext uri="{FF2B5EF4-FFF2-40B4-BE49-F238E27FC236}">
                <a16:creationId xmlns:a16="http://schemas.microsoft.com/office/drawing/2014/main" id="{4F7B1908-EF6C-6379-B3C0-307061718AF7}"/>
              </a:ext>
            </a:extLst>
          </p:cNvPr>
          <p:cNvSpPr>
            <a:spLocks noGrp="1"/>
          </p:cNvSpPr>
          <p:nvPr>
            <p:ph type="sldNum" sz="quarter" idx="12"/>
          </p:nvPr>
        </p:nvSpPr>
        <p:spPr/>
        <p:txBody>
          <a:bodyPr/>
          <a:lstStyle/>
          <a:p>
            <a:pPr algn="ctr"/>
            <a:fld id="{FAEF9944-A4F6-4C59-AEBD-678D6480B8EA}" type="slidenum">
              <a:rPr lang="en-US" smtClean="0"/>
              <a:pPr algn="ctr"/>
              <a:t>14</a:t>
            </a:fld>
            <a:endParaRPr lang="en-US" dirty="0"/>
          </a:p>
        </p:txBody>
      </p:sp>
      <p:pic>
        <p:nvPicPr>
          <p:cNvPr id="5" name="Online Media 4" title="Digital ipad art that is another level #shorts">
            <a:hlinkClick r:id="" action="ppaction://media"/>
            <a:extLst>
              <a:ext uri="{FF2B5EF4-FFF2-40B4-BE49-F238E27FC236}">
                <a16:creationId xmlns:a16="http://schemas.microsoft.com/office/drawing/2014/main" id="{4C3000B7-9047-A92B-D2E3-C763B09E2AE1}"/>
              </a:ext>
            </a:extLst>
          </p:cNvPr>
          <p:cNvPicPr>
            <a:picLocks noRot="1" noChangeAspect="1"/>
          </p:cNvPicPr>
          <p:nvPr>
            <a:videoFile r:link="rId1"/>
          </p:nvPr>
        </p:nvPicPr>
        <p:blipFill>
          <a:blip r:embed="rId3"/>
          <a:stretch>
            <a:fillRect/>
          </a:stretch>
        </p:blipFill>
        <p:spPr>
          <a:xfrm>
            <a:off x="0" y="-107576"/>
            <a:ext cx="12192000" cy="6965576"/>
          </a:xfrm>
          <a:prstGeom prst="rect">
            <a:avLst/>
          </a:prstGeom>
        </p:spPr>
      </p:pic>
    </p:spTree>
    <p:extLst>
      <p:ext uri="{BB962C8B-B14F-4D97-AF65-F5344CB8AC3E}">
        <p14:creationId xmlns:p14="http://schemas.microsoft.com/office/powerpoint/2010/main" val="392504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712B-79D2-E35B-7428-4C074D432BF4}"/>
              </a:ext>
            </a:extLst>
          </p:cNvPr>
          <p:cNvSpPr>
            <a:spLocks noGrp="1"/>
          </p:cNvSpPr>
          <p:nvPr>
            <p:ph type="title"/>
          </p:nvPr>
        </p:nvSpPr>
        <p:spPr/>
        <p:txBody>
          <a:bodyPr>
            <a:normAutofit/>
          </a:bodyPr>
          <a:lstStyle/>
          <a:p>
            <a:r>
              <a:rPr lang="en-IN" sz="4000" dirty="0"/>
              <a:t>Types of digital art</a:t>
            </a:r>
          </a:p>
        </p:txBody>
      </p:sp>
      <p:sp>
        <p:nvSpPr>
          <p:cNvPr id="3" name="Content Placeholder 2">
            <a:extLst>
              <a:ext uri="{FF2B5EF4-FFF2-40B4-BE49-F238E27FC236}">
                <a16:creationId xmlns:a16="http://schemas.microsoft.com/office/drawing/2014/main" id="{8D0AACBD-8300-2DA5-5028-52E4BB3D7863}"/>
              </a:ext>
            </a:extLst>
          </p:cNvPr>
          <p:cNvSpPr>
            <a:spLocks noGrp="1"/>
          </p:cNvSpPr>
          <p:nvPr>
            <p:ph idx="1"/>
          </p:nvPr>
        </p:nvSpPr>
        <p:spPr/>
        <p:txBody>
          <a:bodyPr>
            <a:normAutofit fontScale="92500"/>
          </a:bodyPr>
          <a:lstStyle/>
          <a:p>
            <a:pPr marL="285750" indent="-285750">
              <a:buFont typeface="Arial" panose="020B0604020202020204" pitchFamily="34" charset="0"/>
              <a:buChar char="•"/>
            </a:pPr>
            <a:r>
              <a:rPr lang="en-IN" sz="2000" dirty="0"/>
              <a:t>Digital painting-</a:t>
            </a:r>
            <a:r>
              <a:rPr lang="en-US" sz="2000" dirty="0"/>
              <a:t>imaginative illustration work, particularly in the fantasy and science fiction genres for games, films and books.</a:t>
            </a:r>
          </a:p>
          <a:p>
            <a:pPr marL="285750" indent="-285750">
              <a:buFont typeface="Arial" panose="020B0604020202020204" pitchFamily="34" charset="0"/>
              <a:buChar char="•"/>
            </a:pPr>
            <a:r>
              <a:rPr lang="en-US" sz="2000" dirty="0"/>
              <a:t>Vector art-t-shirts, logos and graphic elements.</a:t>
            </a:r>
          </a:p>
          <a:p>
            <a:pPr marL="285750" indent="-285750">
              <a:buFont typeface="Arial" panose="020B0604020202020204" pitchFamily="34" charset="0"/>
              <a:buChar char="•"/>
            </a:pPr>
            <a:r>
              <a:rPr lang="en-US" sz="2000" dirty="0"/>
              <a:t>3d modelling-digital, 3 dimensional representation of characters, environments and objects for use in things like movies, games and illustrations.</a:t>
            </a:r>
          </a:p>
          <a:p>
            <a:pPr marL="285750" indent="-285750">
              <a:buFont typeface="Arial" panose="020B0604020202020204" pitchFamily="34" charset="0"/>
              <a:buChar char="•"/>
            </a:pPr>
            <a:r>
              <a:rPr lang="en-US" sz="2000" dirty="0"/>
              <a:t>Pixel art-depict characters and objects in extremely simple ‘sprites</a:t>
            </a:r>
            <a:r>
              <a:rPr lang="en-US" dirty="0"/>
              <a:t>’, </a:t>
            </a:r>
            <a:endParaRPr lang="en-IN" dirty="0"/>
          </a:p>
        </p:txBody>
      </p:sp>
      <p:sp>
        <p:nvSpPr>
          <p:cNvPr id="4" name="Date Placeholder 3">
            <a:extLst>
              <a:ext uri="{FF2B5EF4-FFF2-40B4-BE49-F238E27FC236}">
                <a16:creationId xmlns:a16="http://schemas.microsoft.com/office/drawing/2014/main" id="{A6A5EF8D-2910-14F1-7402-ACC2A29A40C6}"/>
              </a:ext>
            </a:extLst>
          </p:cNvPr>
          <p:cNvSpPr>
            <a:spLocks noGrp="1"/>
          </p:cNvSpPr>
          <p:nvPr>
            <p:ph type="dt" sz="half" idx="10"/>
          </p:nvPr>
        </p:nvSpPr>
        <p:spPr/>
        <p:txBody>
          <a:bodyPr/>
          <a:lstStyle/>
          <a:p>
            <a:fld id="{67FDC44B-3C06-4614-A431-19E7EE2FD7C3}" type="datetime1">
              <a:rPr lang="en-US" smtClean="0"/>
              <a:t>11/17/2022</a:t>
            </a:fld>
            <a:endParaRPr lang="en-US" dirty="0"/>
          </a:p>
        </p:txBody>
      </p:sp>
      <p:sp>
        <p:nvSpPr>
          <p:cNvPr id="5" name="Footer Placeholder 4">
            <a:extLst>
              <a:ext uri="{FF2B5EF4-FFF2-40B4-BE49-F238E27FC236}">
                <a16:creationId xmlns:a16="http://schemas.microsoft.com/office/drawing/2014/main" id="{041F9397-9A7C-0BE0-2CA3-932044D3CF6F}"/>
              </a:ext>
            </a:extLst>
          </p:cNvPr>
          <p:cNvSpPr>
            <a:spLocks noGrp="1"/>
          </p:cNvSpPr>
          <p:nvPr>
            <p:ph type="ftr" sz="quarter" idx="11"/>
          </p:nvPr>
        </p:nvSpPr>
        <p:spPr/>
        <p:txBody>
          <a:bodyPr/>
          <a:lstStyle/>
          <a:p>
            <a:r>
              <a:rPr lang="en-US"/>
              <a:t>21311A05D2</a:t>
            </a:r>
            <a:endParaRPr lang="en-US" dirty="0"/>
          </a:p>
        </p:txBody>
      </p:sp>
      <p:sp>
        <p:nvSpPr>
          <p:cNvPr id="6" name="Slide Number Placeholder 5">
            <a:extLst>
              <a:ext uri="{FF2B5EF4-FFF2-40B4-BE49-F238E27FC236}">
                <a16:creationId xmlns:a16="http://schemas.microsoft.com/office/drawing/2014/main" id="{EDE7FF00-68F6-B0F9-9C25-F00F50E04FF6}"/>
              </a:ext>
            </a:extLst>
          </p:cNvPr>
          <p:cNvSpPr>
            <a:spLocks noGrp="1"/>
          </p:cNvSpPr>
          <p:nvPr>
            <p:ph type="sldNum" sz="quarter" idx="12"/>
          </p:nvPr>
        </p:nvSpPr>
        <p:spPr/>
        <p:txBody>
          <a:bodyPr/>
          <a:lstStyle/>
          <a:p>
            <a:pPr algn="ctr"/>
            <a:fld id="{FAEF9944-A4F6-4C59-AEBD-678D6480B8EA}" type="slidenum">
              <a:rPr lang="en-US" smtClean="0"/>
              <a:pPr algn="ctr"/>
              <a:t>15</a:t>
            </a:fld>
            <a:endParaRPr lang="en-US" dirty="0"/>
          </a:p>
        </p:txBody>
      </p:sp>
    </p:spTree>
    <p:extLst>
      <p:ext uri="{BB962C8B-B14F-4D97-AF65-F5344CB8AC3E}">
        <p14:creationId xmlns:p14="http://schemas.microsoft.com/office/powerpoint/2010/main" val="3482881922"/>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2EA58-CC3E-6A38-CA3B-A08B74B313CB}"/>
              </a:ext>
            </a:extLst>
          </p:cNvPr>
          <p:cNvSpPr>
            <a:spLocks noGrp="1"/>
          </p:cNvSpPr>
          <p:nvPr>
            <p:ph type="dt" sz="half" idx="10"/>
          </p:nvPr>
        </p:nvSpPr>
        <p:spPr/>
        <p:txBody>
          <a:bodyPr/>
          <a:lstStyle/>
          <a:p>
            <a:fld id="{2D7A0484-970E-4921-AF8B-9EDFAFA968A0}" type="datetime1">
              <a:rPr lang="en-US" smtClean="0"/>
              <a:t>11/17/2022</a:t>
            </a:fld>
            <a:endParaRPr lang="en-US" dirty="0"/>
          </a:p>
        </p:txBody>
      </p:sp>
      <p:sp>
        <p:nvSpPr>
          <p:cNvPr id="3" name="Footer Placeholder 2">
            <a:extLst>
              <a:ext uri="{FF2B5EF4-FFF2-40B4-BE49-F238E27FC236}">
                <a16:creationId xmlns:a16="http://schemas.microsoft.com/office/drawing/2014/main" id="{B4EDE2B5-D423-6A4C-8FA7-AD5740F4B61C}"/>
              </a:ext>
            </a:extLst>
          </p:cNvPr>
          <p:cNvSpPr>
            <a:spLocks noGrp="1"/>
          </p:cNvSpPr>
          <p:nvPr>
            <p:ph type="ftr" sz="quarter" idx="11"/>
          </p:nvPr>
        </p:nvSpPr>
        <p:spPr/>
        <p:txBody>
          <a:bodyPr/>
          <a:lstStyle/>
          <a:p>
            <a:r>
              <a:rPr lang="en-US"/>
              <a:t>21311A05D2</a:t>
            </a:r>
            <a:endParaRPr lang="en-US" dirty="0"/>
          </a:p>
        </p:txBody>
      </p:sp>
      <p:sp>
        <p:nvSpPr>
          <p:cNvPr id="4" name="Slide Number Placeholder 3">
            <a:extLst>
              <a:ext uri="{FF2B5EF4-FFF2-40B4-BE49-F238E27FC236}">
                <a16:creationId xmlns:a16="http://schemas.microsoft.com/office/drawing/2014/main" id="{24D2253F-0512-34E5-B8BF-C52A280E33F9}"/>
              </a:ext>
            </a:extLst>
          </p:cNvPr>
          <p:cNvSpPr>
            <a:spLocks noGrp="1"/>
          </p:cNvSpPr>
          <p:nvPr>
            <p:ph type="sldNum" sz="quarter" idx="12"/>
          </p:nvPr>
        </p:nvSpPr>
        <p:spPr/>
        <p:txBody>
          <a:bodyPr/>
          <a:lstStyle/>
          <a:p>
            <a:pPr algn="ctr"/>
            <a:fld id="{FAEF9944-A4F6-4C59-AEBD-678D6480B8EA}" type="slidenum">
              <a:rPr lang="en-US" smtClean="0"/>
              <a:pPr algn="ctr"/>
              <a:t>16</a:t>
            </a:fld>
            <a:endParaRPr lang="en-US" dirty="0"/>
          </a:p>
        </p:txBody>
      </p:sp>
      <p:pic>
        <p:nvPicPr>
          <p:cNvPr id="5" name="Picture 4">
            <a:extLst>
              <a:ext uri="{FF2B5EF4-FFF2-40B4-BE49-F238E27FC236}">
                <a16:creationId xmlns:a16="http://schemas.microsoft.com/office/drawing/2014/main" id="{54725ACF-12E1-5E75-E646-BCCA2D73BB4B}"/>
              </a:ext>
            </a:extLst>
          </p:cNvPr>
          <p:cNvPicPr>
            <a:picLocks noChangeAspect="1"/>
          </p:cNvPicPr>
          <p:nvPr/>
        </p:nvPicPr>
        <p:blipFill>
          <a:blip r:embed="rId2"/>
          <a:stretch>
            <a:fillRect/>
          </a:stretch>
        </p:blipFill>
        <p:spPr>
          <a:xfrm>
            <a:off x="748270" y="421001"/>
            <a:ext cx="2143125" cy="2143125"/>
          </a:xfrm>
          <a:prstGeom prst="rect">
            <a:avLst/>
          </a:prstGeom>
        </p:spPr>
      </p:pic>
      <p:pic>
        <p:nvPicPr>
          <p:cNvPr id="6" name="Picture 5">
            <a:extLst>
              <a:ext uri="{FF2B5EF4-FFF2-40B4-BE49-F238E27FC236}">
                <a16:creationId xmlns:a16="http://schemas.microsoft.com/office/drawing/2014/main" id="{0EBBF6AB-2F5B-3959-6A78-493ABC359096}"/>
              </a:ext>
            </a:extLst>
          </p:cNvPr>
          <p:cNvPicPr>
            <a:picLocks noChangeAspect="1"/>
          </p:cNvPicPr>
          <p:nvPr/>
        </p:nvPicPr>
        <p:blipFill>
          <a:blip r:embed="rId3"/>
          <a:stretch>
            <a:fillRect/>
          </a:stretch>
        </p:blipFill>
        <p:spPr>
          <a:xfrm>
            <a:off x="4083143" y="367272"/>
            <a:ext cx="2143125" cy="2143125"/>
          </a:xfrm>
          <a:prstGeom prst="rect">
            <a:avLst/>
          </a:prstGeom>
        </p:spPr>
      </p:pic>
      <p:pic>
        <p:nvPicPr>
          <p:cNvPr id="7" name="Picture 6">
            <a:extLst>
              <a:ext uri="{FF2B5EF4-FFF2-40B4-BE49-F238E27FC236}">
                <a16:creationId xmlns:a16="http://schemas.microsoft.com/office/drawing/2014/main" id="{9C715C99-F661-F745-6966-4A6C225C7F06}"/>
              </a:ext>
            </a:extLst>
          </p:cNvPr>
          <p:cNvPicPr>
            <a:picLocks noChangeAspect="1"/>
          </p:cNvPicPr>
          <p:nvPr/>
        </p:nvPicPr>
        <p:blipFill>
          <a:blip r:embed="rId4"/>
          <a:stretch>
            <a:fillRect/>
          </a:stretch>
        </p:blipFill>
        <p:spPr>
          <a:xfrm>
            <a:off x="7418014" y="743790"/>
            <a:ext cx="2895600" cy="1581150"/>
          </a:xfrm>
          <a:prstGeom prst="rect">
            <a:avLst/>
          </a:prstGeom>
        </p:spPr>
      </p:pic>
      <p:pic>
        <p:nvPicPr>
          <p:cNvPr id="8" name="Picture 7">
            <a:extLst>
              <a:ext uri="{FF2B5EF4-FFF2-40B4-BE49-F238E27FC236}">
                <a16:creationId xmlns:a16="http://schemas.microsoft.com/office/drawing/2014/main" id="{B8FEC2E7-A99D-BFF2-05BF-57CF342BD41A}"/>
              </a:ext>
            </a:extLst>
          </p:cNvPr>
          <p:cNvPicPr>
            <a:picLocks noChangeAspect="1"/>
          </p:cNvPicPr>
          <p:nvPr/>
        </p:nvPicPr>
        <p:blipFill>
          <a:blip r:embed="rId5"/>
          <a:stretch>
            <a:fillRect/>
          </a:stretch>
        </p:blipFill>
        <p:spPr>
          <a:xfrm>
            <a:off x="900671" y="3097431"/>
            <a:ext cx="1838325" cy="2486025"/>
          </a:xfrm>
          <a:prstGeom prst="rect">
            <a:avLst/>
          </a:prstGeom>
        </p:spPr>
      </p:pic>
      <p:pic>
        <p:nvPicPr>
          <p:cNvPr id="9" name="Picture 8">
            <a:extLst>
              <a:ext uri="{FF2B5EF4-FFF2-40B4-BE49-F238E27FC236}">
                <a16:creationId xmlns:a16="http://schemas.microsoft.com/office/drawing/2014/main" id="{2AAAC704-DFCC-0D68-175F-0BA8D69AF5D8}"/>
              </a:ext>
            </a:extLst>
          </p:cNvPr>
          <p:cNvPicPr>
            <a:picLocks noChangeAspect="1"/>
          </p:cNvPicPr>
          <p:nvPr/>
        </p:nvPicPr>
        <p:blipFill>
          <a:blip r:embed="rId6"/>
          <a:stretch>
            <a:fillRect/>
          </a:stretch>
        </p:blipFill>
        <p:spPr>
          <a:xfrm>
            <a:off x="3801875" y="3547504"/>
            <a:ext cx="2867025" cy="1600200"/>
          </a:xfrm>
          <a:prstGeom prst="rect">
            <a:avLst/>
          </a:prstGeom>
        </p:spPr>
      </p:pic>
      <p:pic>
        <p:nvPicPr>
          <p:cNvPr id="10" name="Picture 9">
            <a:extLst>
              <a:ext uri="{FF2B5EF4-FFF2-40B4-BE49-F238E27FC236}">
                <a16:creationId xmlns:a16="http://schemas.microsoft.com/office/drawing/2014/main" id="{84802B5B-0C64-A1DE-89D0-4C061F0F19C2}"/>
              </a:ext>
            </a:extLst>
          </p:cNvPr>
          <p:cNvPicPr>
            <a:picLocks noChangeAspect="1"/>
          </p:cNvPicPr>
          <p:nvPr/>
        </p:nvPicPr>
        <p:blipFill>
          <a:blip r:embed="rId7"/>
          <a:stretch>
            <a:fillRect/>
          </a:stretch>
        </p:blipFill>
        <p:spPr>
          <a:xfrm>
            <a:off x="8282828" y="3299573"/>
            <a:ext cx="1847850" cy="2466975"/>
          </a:xfrm>
          <a:prstGeom prst="rect">
            <a:avLst/>
          </a:prstGeom>
        </p:spPr>
      </p:pic>
      <p:sp>
        <p:nvSpPr>
          <p:cNvPr id="11" name="TextBox 10">
            <a:extLst>
              <a:ext uri="{FF2B5EF4-FFF2-40B4-BE49-F238E27FC236}">
                <a16:creationId xmlns:a16="http://schemas.microsoft.com/office/drawing/2014/main" id="{45D9B71C-4BD2-2548-0019-433B5FD9CC04}"/>
              </a:ext>
            </a:extLst>
          </p:cNvPr>
          <p:cNvSpPr txBox="1"/>
          <p:nvPr/>
        </p:nvSpPr>
        <p:spPr>
          <a:xfrm>
            <a:off x="900671" y="2672977"/>
            <a:ext cx="2237053" cy="369332"/>
          </a:xfrm>
          <a:prstGeom prst="rect">
            <a:avLst/>
          </a:prstGeom>
          <a:noFill/>
        </p:spPr>
        <p:txBody>
          <a:bodyPr wrap="square" rtlCol="0">
            <a:spAutoFit/>
          </a:bodyPr>
          <a:lstStyle/>
          <a:p>
            <a:r>
              <a:rPr lang="en-IN" dirty="0"/>
              <a:t>Digital painting</a:t>
            </a:r>
          </a:p>
        </p:txBody>
      </p:sp>
      <p:sp>
        <p:nvSpPr>
          <p:cNvPr id="13" name="TextBox 12">
            <a:extLst>
              <a:ext uri="{FF2B5EF4-FFF2-40B4-BE49-F238E27FC236}">
                <a16:creationId xmlns:a16="http://schemas.microsoft.com/office/drawing/2014/main" id="{40C37CF5-FB2A-F5D1-ECA6-861488E44312}"/>
              </a:ext>
            </a:extLst>
          </p:cNvPr>
          <p:cNvSpPr txBox="1"/>
          <p:nvPr/>
        </p:nvSpPr>
        <p:spPr>
          <a:xfrm>
            <a:off x="4491316" y="2607656"/>
            <a:ext cx="1604683" cy="369332"/>
          </a:xfrm>
          <a:prstGeom prst="rect">
            <a:avLst/>
          </a:prstGeom>
          <a:noFill/>
        </p:spPr>
        <p:txBody>
          <a:bodyPr wrap="square" rtlCol="0">
            <a:spAutoFit/>
          </a:bodyPr>
          <a:lstStyle/>
          <a:p>
            <a:r>
              <a:rPr lang="en-IN" dirty="0"/>
              <a:t>Vector art</a:t>
            </a:r>
          </a:p>
        </p:txBody>
      </p:sp>
      <p:sp>
        <p:nvSpPr>
          <p:cNvPr id="14" name="TextBox 13">
            <a:extLst>
              <a:ext uri="{FF2B5EF4-FFF2-40B4-BE49-F238E27FC236}">
                <a16:creationId xmlns:a16="http://schemas.microsoft.com/office/drawing/2014/main" id="{34CD1B4F-7E01-DB0A-04BF-70B15F858724}"/>
              </a:ext>
            </a:extLst>
          </p:cNvPr>
          <p:cNvSpPr txBox="1"/>
          <p:nvPr/>
        </p:nvSpPr>
        <p:spPr>
          <a:xfrm>
            <a:off x="8193741" y="2564126"/>
            <a:ext cx="1773242" cy="369332"/>
          </a:xfrm>
          <a:prstGeom prst="rect">
            <a:avLst/>
          </a:prstGeom>
          <a:noFill/>
        </p:spPr>
        <p:txBody>
          <a:bodyPr wrap="none" rtlCol="0">
            <a:spAutoFit/>
          </a:bodyPr>
          <a:lstStyle/>
          <a:p>
            <a:r>
              <a:rPr lang="en-IN" dirty="0"/>
              <a:t>3-D modelling</a:t>
            </a:r>
          </a:p>
        </p:txBody>
      </p:sp>
      <p:sp>
        <p:nvSpPr>
          <p:cNvPr id="15" name="TextBox 14">
            <a:extLst>
              <a:ext uri="{FF2B5EF4-FFF2-40B4-BE49-F238E27FC236}">
                <a16:creationId xmlns:a16="http://schemas.microsoft.com/office/drawing/2014/main" id="{8F885B50-3FB2-24BF-CA51-0730F062C2ED}"/>
              </a:ext>
            </a:extLst>
          </p:cNvPr>
          <p:cNvSpPr txBox="1"/>
          <p:nvPr/>
        </p:nvSpPr>
        <p:spPr>
          <a:xfrm>
            <a:off x="1270290" y="5766548"/>
            <a:ext cx="1099083" cy="369332"/>
          </a:xfrm>
          <a:prstGeom prst="rect">
            <a:avLst/>
          </a:prstGeom>
          <a:noFill/>
        </p:spPr>
        <p:txBody>
          <a:bodyPr wrap="none" rtlCol="0">
            <a:spAutoFit/>
          </a:bodyPr>
          <a:lstStyle/>
          <a:p>
            <a:r>
              <a:rPr lang="en-IN" dirty="0"/>
              <a:t>Pixel art</a:t>
            </a:r>
          </a:p>
        </p:txBody>
      </p:sp>
      <p:sp>
        <p:nvSpPr>
          <p:cNvPr id="16" name="TextBox 15">
            <a:extLst>
              <a:ext uri="{FF2B5EF4-FFF2-40B4-BE49-F238E27FC236}">
                <a16:creationId xmlns:a16="http://schemas.microsoft.com/office/drawing/2014/main" id="{FB4F7AA3-A1F9-BEE2-C794-8E7F445994F6}"/>
              </a:ext>
            </a:extLst>
          </p:cNvPr>
          <p:cNvSpPr txBox="1"/>
          <p:nvPr/>
        </p:nvSpPr>
        <p:spPr>
          <a:xfrm>
            <a:off x="8507506" y="5985824"/>
            <a:ext cx="3089544" cy="369332"/>
          </a:xfrm>
          <a:prstGeom prst="rect">
            <a:avLst/>
          </a:prstGeom>
          <a:noFill/>
        </p:spPr>
        <p:txBody>
          <a:bodyPr wrap="square" rtlCol="0">
            <a:spAutoFit/>
          </a:bodyPr>
          <a:lstStyle/>
          <a:p>
            <a:r>
              <a:rPr lang="en-IN" dirty="0"/>
              <a:t>Fractal art</a:t>
            </a:r>
          </a:p>
        </p:txBody>
      </p:sp>
      <p:sp>
        <p:nvSpPr>
          <p:cNvPr id="17" name="TextBox 16">
            <a:extLst>
              <a:ext uri="{FF2B5EF4-FFF2-40B4-BE49-F238E27FC236}">
                <a16:creationId xmlns:a16="http://schemas.microsoft.com/office/drawing/2014/main" id="{FC9F3B5B-054F-7225-B52E-C61A87C2EFC2}"/>
              </a:ext>
            </a:extLst>
          </p:cNvPr>
          <p:cNvSpPr txBox="1"/>
          <p:nvPr/>
        </p:nvSpPr>
        <p:spPr>
          <a:xfrm>
            <a:off x="4222374" y="5583456"/>
            <a:ext cx="2591313" cy="369332"/>
          </a:xfrm>
          <a:prstGeom prst="rect">
            <a:avLst/>
          </a:prstGeom>
          <a:noFill/>
        </p:spPr>
        <p:txBody>
          <a:bodyPr wrap="square" rtlCol="0">
            <a:spAutoFit/>
          </a:bodyPr>
          <a:lstStyle/>
          <a:p>
            <a:r>
              <a:rPr lang="en-IN" dirty="0"/>
              <a:t>Computer graphic art</a:t>
            </a:r>
          </a:p>
        </p:txBody>
      </p:sp>
    </p:spTree>
    <p:extLst>
      <p:ext uri="{BB962C8B-B14F-4D97-AF65-F5344CB8AC3E}">
        <p14:creationId xmlns:p14="http://schemas.microsoft.com/office/powerpoint/2010/main" val="285418622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984E0-DAA2-4C69-2E08-97773764FC8E}"/>
              </a:ext>
            </a:extLst>
          </p:cNvPr>
          <p:cNvSpPr>
            <a:spLocks noGrp="1"/>
          </p:cNvSpPr>
          <p:nvPr>
            <p:ph type="title"/>
          </p:nvPr>
        </p:nvSpPr>
        <p:spPr/>
        <p:txBody>
          <a:bodyPr>
            <a:normAutofit/>
          </a:bodyPr>
          <a:lstStyle/>
          <a:p>
            <a:r>
              <a:rPr lang="en-IN" dirty="0"/>
              <a:t>References</a:t>
            </a:r>
          </a:p>
        </p:txBody>
      </p:sp>
      <p:sp>
        <p:nvSpPr>
          <p:cNvPr id="3" name="Content Placeholder 2">
            <a:extLst>
              <a:ext uri="{FF2B5EF4-FFF2-40B4-BE49-F238E27FC236}">
                <a16:creationId xmlns:a16="http://schemas.microsoft.com/office/drawing/2014/main" id="{2EE01CAA-9B04-E4D2-522C-482F8A56B9A2}"/>
              </a:ext>
            </a:extLst>
          </p:cNvPr>
          <p:cNvSpPr>
            <a:spLocks noGrp="1"/>
          </p:cNvSpPr>
          <p:nvPr>
            <p:ph idx="1"/>
          </p:nvPr>
        </p:nvSpPr>
        <p:spPr/>
        <p:txBody>
          <a:bodyPr/>
          <a:lstStyle/>
          <a:p>
            <a:pPr marL="285750" indent="-285750">
              <a:buFont typeface="Arial" panose="020B0604020202020204" pitchFamily="34" charset="0"/>
              <a:buChar char="•"/>
            </a:pPr>
            <a:r>
              <a:rPr lang="en-IN" dirty="0">
                <a:solidFill>
                  <a:srgbClr val="00B0F0"/>
                </a:solidFill>
              </a:rPr>
              <a:t>www.digitalart.com</a:t>
            </a:r>
          </a:p>
          <a:p>
            <a:pPr marL="285750" indent="-285750">
              <a:buFont typeface="Arial" panose="020B0604020202020204" pitchFamily="34" charset="0"/>
              <a:buChar char="•"/>
            </a:pPr>
            <a:r>
              <a:rPr lang="en-IN" dirty="0">
                <a:solidFill>
                  <a:srgbClr val="00B0F0"/>
                </a:solidFill>
              </a:rPr>
              <a:t>Bridgesweb.org</a:t>
            </a:r>
          </a:p>
          <a:p>
            <a:pPr marL="285750" indent="-285750">
              <a:buFont typeface="Arial" panose="020B0604020202020204" pitchFamily="34" charset="0"/>
              <a:buChar char="•"/>
            </a:pPr>
            <a:r>
              <a:rPr lang="en-IN" dirty="0">
                <a:solidFill>
                  <a:srgbClr val="00B0F0"/>
                </a:solidFill>
                <a:hlinkClick r:id="rId2">
                  <a:extLst>
                    <a:ext uri="{A12FA001-AC4F-418D-AE19-62706E023703}">
                      <ahyp:hlinkClr xmlns:ahyp="http://schemas.microsoft.com/office/drawing/2018/hyperlinkcolor" val="tx"/>
                    </a:ext>
                  </a:extLst>
                </a:hlinkClick>
              </a:rPr>
              <a:t>www.christies.com</a:t>
            </a:r>
            <a:endParaRPr lang="en-IN" dirty="0">
              <a:solidFill>
                <a:srgbClr val="00B0F0"/>
              </a:solidFill>
            </a:endParaRPr>
          </a:p>
          <a:p>
            <a:pPr marL="285750" indent="-285750">
              <a:buFont typeface="Arial" panose="020B0604020202020204" pitchFamily="34" charset="0"/>
              <a:buChar char="•"/>
            </a:pPr>
            <a:r>
              <a:rPr lang="en-IN" dirty="0">
                <a:solidFill>
                  <a:srgbClr val="00B0F0"/>
                </a:solidFill>
                <a:hlinkClick r:id="rId3">
                  <a:extLst>
                    <a:ext uri="{A12FA001-AC4F-418D-AE19-62706E023703}">
                      <ahyp:hlinkClr xmlns:ahyp="http://schemas.microsoft.com/office/drawing/2018/hyperlinkcolor" val="tx"/>
                    </a:ext>
                  </a:extLst>
                </a:hlinkClick>
              </a:rPr>
              <a:t>www.cram.com</a:t>
            </a:r>
            <a:endParaRPr lang="en-IN" dirty="0">
              <a:solidFill>
                <a:srgbClr val="00B0F0"/>
              </a:solidFill>
            </a:endParaRPr>
          </a:p>
          <a:p>
            <a:pPr marL="285750" indent="-285750">
              <a:buFont typeface="Arial" panose="020B0604020202020204" pitchFamily="34" charset="0"/>
              <a:buChar char="•"/>
            </a:pPr>
            <a:endParaRPr lang="en-IN" dirty="0">
              <a:solidFill>
                <a:srgbClr val="00B0F0"/>
              </a:solidFill>
            </a:endParaRP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4" name="Date Placeholder 3">
            <a:extLst>
              <a:ext uri="{FF2B5EF4-FFF2-40B4-BE49-F238E27FC236}">
                <a16:creationId xmlns:a16="http://schemas.microsoft.com/office/drawing/2014/main" id="{D864F92E-873D-BA4E-57FF-A035E6F318DF}"/>
              </a:ext>
            </a:extLst>
          </p:cNvPr>
          <p:cNvSpPr>
            <a:spLocks noGrp="1"/>
          </p:cNvSpPr>
          <p:nvPr>
            <p:ph type="dt" sz="half" idx="10"/>
          </p:nvPr>
        </p:nvSpPr>
        <p:spPr/>
        <p:txBody>
          <a:bodyPr/>
          <a:lstStyle/>
          <a:p>
            <a:fld id="{67FDC44B-3C06-4614-A431-19E7EE2FD7C3}" type="datetime1">
              <a:rPr lang="en-US" smtClean="0"/>
              <a:t>11/17/2022</a:t>
            </a:fld>
            <a:endParaRPr lang="en-US" dirty="0"/>
          </a:p>
        </p:txBody>
      </p:sp>
      <p:sp>
        <p:nvSpPr>
          <p:cNvPr id="5" name="Footer Placeholder 4">
            <a:extLst>
              <a:ext uri="{FF2B5EF4-FFF2-40B4-BE49-F238E27FC236}">
                <a16:creationId xmlns:a16="http://schemas.microsoft.com/office/drawing/2014/main" id="{C3705F58-4626-62F9-5BED-0587F7ABD473}"/>
              </a:ext>
            </a:extLst>
          </p:cNvPr>
          <p:cNvSpPr>
            <a:spLocks noGrp="1"/>
          </p:cNvSpPr>
          <p:nvPr>
            <p:ph type="ftr" sz="quarter" idx="11"/>
          </p:nvPr>
        </p:nvSpPr>
        <p:spPr/>
        <p:txBody>
          <a:bodyPr/>
          <a:lstStyle/>
          <a:p>
            <a:r>
              <a:rPr lang="en-US"/>
              <a:t>21311A05D2</a:t>
            </a:r>
            <a:endParaRPr lang="en-US" dirty="0"/>
          </a:p>
        </p:txBody>
      </p:sp>
      <p:sp>
        <p:nvSpPr>
          <p:cNvPr id="6" name="Slide Number Placeholder 5">
            <a:extLst>
              <a:ext uri="{FF2B5EF4-FFF2-40B4-BE49-F238E27FC236}">
                <a16:creationId xmlns:a16="http://schemas.microsoft.com/office/drawing/2014/main" id="{57A0A485-0D31-8E2C-B666-45F141F90124}"/>
              </a:ext>
            </a:extLst>
          </p:cNvPr>
          <p:cNvSpPr>
            <a:spLocks noGrp="1"/>
          </p:cNvSpPr>
          <p:nvPr>
            <p:ph type="sldNum" sz="quarter" idx="12"/>
          </p:nvPr>
        </p:nvSpPr>
        <p:spPr/>
        <p:txBody>
          <a:bodyPr/>
          <a:lstStyle/>
          <a:p>
            <a:pPr algn="ctr"/>
            <a:fld id="{FAEF9944-A4F6-4C59-AEBD-678D6480B8EA}" type="slidenum">
              <a:rPr lang="en-US" smtClean="0"/>
              <a:pPr algn="ctr"/>
              <a:t>17</a:t>
            </a:fld>
            <a:endParaRPr lang="en-US" dirty="0"/>
          </a:p>
        </p:txBody>
      </p:sp>
    </p:spTree>
    <p:extLst>
      <p:ext uri="{BB962C8B-B14F-4D97-AF65-F5344CB8AC3E}">
        <p14:creationId xmlns:p14="http://schemas.microsoft.com/office/powerpoint/2010/main" val="69976954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F7F1A1-7E28-5B46-D046-AAFEF6B195CF}"/>
              </a:ext>
            </a:extLst>
          </p:cNvPr>
          <p:cNvSpPr>
            <a:spLocks noGrp="1"/>
          </p:cNvSpPr>
          <p:nvPr>
            <p:ph type="dt" sz="half" idx="10"/>
          </p:nvPr>
        </p:nvSpPr>
        <p:spPr/>
        <p:txBody>
          <a:bodyPr/>
          <a:lstStyle/>
          <a:p>
            <a:fld id="{2D7A0484-970E-4921-AF8B-9EDFAFA968A0}" type="datetime1">
              <a:rPr lang="en-US" smtClean="0"/>
              <a:t>11/17/2022</a:t>
            </a:fld>
            <a:endParaRPr lang="en-US" dirty="0"/>
          </a:p>
        </p:txBody>
      </p:sp>
      <p:sp>
        <p:nvSpPr>
          <p:cNvPr id="3" name="Footer Placeholder 2">
            <a:extLst>
              <a:ext uri="{FF2B5EF4-FFF2-40B4-BE49-F238E27FC236}">
                <a16:creationId xmlns:a16="http://schemas.microsoft.com/office/drawing/2014/main" id="{996C260B-5226-8759-490B-CEC3F07600CD}"/>
              </a:ext>
            </a:extLst>
          </p:cNvPr>
          <p:cNvSpPr>
            <a:spLocks noGrp="1"/>
          </p:cNvSpPr>
          <p:nvPr>
            <p:ph type="ftr" sz="quarter" idx="11"/>
          </p:nvPr>
        </p:nvSpPr>
        <p:spPr/>
        <p:txBody>
          <a:bodyPr/>
          <a:lstStyle/>
          <a:p>
            <a:r>
              <a:rPr lang="en-US"/>
              <a:t>21311A05D2</a:t>
            </a:r>
            <a:endParaRPr lang="en-US" dirty="0"/>
          </a:p>
        </p:txBody>
      </p:sp>
      <p:sp>
        <p:nvSpPr>
          <p:cNvPr id="4" name="Slide Number Placeholder 3">
            <a:extLst>
              <a:ext uri="{FF2B5EF4-FFF2-40B4-BE49-F238E27FC236}">
                <a16:creationId xmlns:a16="http://schemas.microsoft.com/office/drawing/2014/main" id="{5B5D71F3-AEEF-71D4-A367-18AE9B1E99A1}"/>
              </a:ext>
            </a:extLst>
          </p:cNvPr>
          <p:cNvSpPr>
            <a:spLocks noGrp="1"/>
          </p:cNvSpPr>
          <p:nvPr>
            <p:ph type="sldNum" sz="quarter" idx="12"/>
          </p:nvPr>
        </p:nvSpPr>
        <p:spPr/>
        <p:txBody>
          <a:bodyPr/>
          <a:lstStyle/>
          <a:p>
            <a:pPr algn="ctr"/>
            <a:fld id="{FAEF9944-A4F6-4C59-AEBD-678D6480B8EA}" type="slidenum">
              <a:rPr lang="en-US" smtClean="0"/>
              <a:pPr algn="ctr"/>
              <a:t>18</a:t>
            </a:fld>
            <a:endParaRPr lang="en-US" dirty="0"/>
          </a:p>
        </p:txBody>
      </p:sp>
      <p:pic>
        <p:nvPicPr>
          <p:cNvPr id="5" name="Picture 4">
            <a:extLst>
              <a:ext uri="{FF2B5EF4-FFF2-40B4-BE49-F238E27FC236}">
                <a16:creationId xmlns:a16="http://schemas.microsoft.com/office/drawing/2014/main" id="{D6B2C01A-D725-F977-98A0-66B5E927FE13}"/>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2801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00EA-FAD2-9C80-34AE-FCFD34CF1362}"/>
              </a:ext>
            </a:extLst>
          </p:cNvPr>
          <p:cNvSpPr>
            <a:spLocks noGrp="1"/>
          </p:cNvSpPr>
          <p:nvPr>
            <p:ph type="title"/>
          </p:nvPr>
        </p:nvSpPr>
        <p:spPr/>
        <p:txBody>
          <a:bodyPr>
            <a:normAutofit/>
          </a:bodyPr>
          <a:lstStyle/>
          <a:p>
            <a:r>
              <a:rPr lang="en-IN" sz="5400" dirty="0"/>
              <a:t>Digital art </a:t>
            </a:r>
          </a:p>
        </p:txBody>
      </p:sp>
      <p:sp>
        <p:nvSpPr>
          <p:cNvPr id="3" name="Content Placeholder 2">
            <a:extLst>
              <a:ext uri="{FF2B5EF4-FFF2-40B4-BE49-F238E27FC236}">
                <a16:creationId xmlns:a16="http://schemas.microsoft.com/office/drawing/2014/main" id="{1517D19E-164A-5EDF-92EC-226AA1F8256F}"/>
              </a:ext>
            </a:extLst>
          </p:cNvPr>
          <p:cNvSpPr>
            <a:spLocks noGrp="1"/>
          </p:cNvSpPr>
          <p:nvPr>
            <p:ph idx="1"/>
          </p:nvPr>
        </p:nvSpPr>
        <p:spPr/>
        <p:txBody>
          <a:bodyPr>
            <a:normAutofit/>
          </a:bodyPr>
          <a:lstStyle/>
          <a:p>
            <a:r>
              <a:rPr lang="en-US" sz="2400" dirty="0"/>
              <a:t>Digital art is an artistic work that artist uses different technology software to produce creative art. All digital art need a context that is defined by specific software and hardware. However, Digital art must be evaluated from its contents and aesthetical point of view, in order to be categorized as piece of art.</a:t>
            </a:r>
            <a:endParaRPr lang="en-IN" sz="2400" dirty="0"/>
          </a:p>
        </p:txBody>
      </p:sp>
      <p:sp>
        <p:nvSpPr>
          <p:cNvPr id="4" name="Date Placeholder 3">
            <a:extLst>
              <a:ext uri="{FF2B5EF4-FFF2-40B4-BE49-F238E27FC236}">
                <a16:creationId xmlns:a16="http://schemas.microsoft.com/office/drawing/2014/main" id="{6C9528B4-70C6-4228-624C-F9A83E7D6294}"/>
              </a:ext>
            </a:extLst>
          </p:cNvPr>
          <p:cNvSpPr>
            <a:spLocks noGrp="1"/>
          </p:cNvSpPr>
          <p:nvPr>
            <p:ph type="dt" sz="half" idx="10"/>
          </p:nvPr>
        </p:nvSpPr>
        <p:spPr/>
        <p:txBody>
          <a:bodyPr/>
          <a:lstStyle/>
          <a:p>
            <a:fld id="{67FDC44B-3C06-4614-A431-19E7EE2FD7C3}" type="datetime1">
              <a:rPr lang="en-US" smtClean="0"/>
              <a:t>11/17/2022</a:t>
            </a:fld>
            <a:endParaRPr lang="en-US" dirty="0"/>
          </a:p>
        </p:txBody>
      </p:sp>
      <p:sp>
        <p:nvSpPr>
          <p:cNvPr id="5" name="Footer Placeholder 4">
            <a:extLst>
              <a:ext uri="{FF2B5EF4-FFF2-40B4-BE49-F238E27FC236}">
                <a16:creationId xmlns:a16="http://schemas.microsoft.com/office/drawing/2014/main" id="{56FE9081-41B9-A0E0-E13B-112082556880}"/>
              </a:ext>
            </a:extLst>
          </p:cNvPr>
          <p:cNvSpPr>
            <a:spLocks noGrp="1"/>
          </p:cNvSpPr>
          <p:nvPr>
            <p:ph type="ftr" sz="quarter" idx="11"/>
          </p:nvPr>
        </p:nvSpPr>
        <p:spPr/>
        <p:txBody>
          <a:bodyPr/>
          <a:lstStyle/>
          <a:p>
            <a:r>
              <a:rPr lang="en-US"/>
              <a:t>21311A05D2</a:t>
            </a:r>
            <a:endParaRPr lang="en-US" dirty="0"/>
          </a:p>
        </p:txBody>
      </p:sp>
      <p:sp>
        <p:nvSpPr>
          <p:cNvPr id="6" name="Slide Number Placeholder 5">
            <a:extLst>
              <a:ext uri="{FF2B5EF4-FFF2-40B4-BE49-F238E27FC236}">
                <a16:creationId xmlns:a16="http://schemas.microsoft.com/office/drawing/2014/main" id="{47511ABB-7409-B23B-CCC9-2193DE4C9ABA}"/>
              </a:ext>
            </a:extLst>
          </p:cNvPr>
          <p:cNvSpPr>
            <a:spLocks noGrp="1"/>
          </p:cNvSpPr>
          <p:nvPr>
            <p:ph type="sldNum" sz="quarter" idx="12"/>
          </p:nvPr>
        </p:nvSpPr>
        <p:spPr/>
        <p:txBody>
          <a:bodyPr/>
          <a:lstStyle/>
          <a:p>
            <a:pPr algn="ctr"/>
            <a:fld id="{FAEF9944-A4F6-4C59-AEBD-678D6480B8EA}" type="slidenum">
              <a:rPr lang="en-US" smtClean="0"/>
              <a:pPr algn="ctr"/>
              <a:t>2</a:t>
            </a:fld>
            <a:endParaRPr lang="en-US" dirty="0"/>
          </a:p>
        </p:txBody>
      </p:sp>
    </p:spTree>
    <p:extLst>
      <p:ext uri="{BB962C8B-B14F-4D97-AF65-F5344CB8AC3E}">
        <p14:creationId xmlns:p14="http://schemas.microsoft.com/office/powerpoint/2010/main" val="32453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6A4E5D-5BC5-5ED9-1746-3D0C3E9329EB}"/>
              </a:ext>
            </a:extLst>
          </p:cNvPr>
          <p:cNvSpPr>
            <a:spLocks noGrp="1"/>
          </p:cNvSpPr>
          <p:nvPr>
            <p:ph type="dt" sz="half" idx="10"/>
          </p:nvPr>
        </p:nvSpPr>
        <p:spPr/>
        <p:txBody>
          <a:bodyPr/>
          <a:lstStyle/>
          <a:p>
            <a:fld id="{2D7A0484-970E-4921-AF8B-9EDFAFA968A0}" type="datetime1">
              <a:rPr lang="en-US" smtClean="0"/>
              <a:t>11/17/2022</a:t>
            </a:fld>
            <a:endParaRPr lang="en-US" dirty="0"/>
          </a:p>
        </p:txBody>
      </p:sp>
      <p:sp>
        <p:nvSpPr>
          <p:cNvPr id="3" name="Footer Placeholder 2">
            <a:extLst>
              <a:ext uri="{FF2B5EF4-FFF2-40B4-BE49-F238E27FC236}">
                <a16:creationId xmlns:a16="http://schemas.microsoft.com/office/drawing/2014/main" id="{22AF2D91-B1BD-F994-15A9-DAB2F02E9608}"/>
              </a:ext>
            </a:extLst>
          </p:cNvPr>
          <p:cNvSpPr>
            <a:spLocks noGrp="1"/>
          </p:cNvSpPr>
          <p:nvPr>
            <p:ph type="ftr" sz="quarter" idx="11"/>
          </p:nvPr>
        </p:nvSpPr>
        <p:spPr/>
        <p:txBody>
          <a:bodyPr/>
          <a:lstStyle/>
          <a:p>
            <a:r>
              <a:rPr lang="en-US"/>
              <a:t>21311A05D2</a:t>
            </a:r>
            <a:endParaRPr lang="en-US" dirty="0"/>
          </a:p>
        </p:txBody>
      </p:sp>
      <p:sp>
        <p:nvSpPr>
          <p:cNvPr id="4" name="Slide Number Placeholder 3">
            <a:extLst>
              <a:ext uri="{FF2B5EF4-FFF2-40B4-BE49-F238E27FC236}">
                <a16:creationId xmlns:a16="http://schemas.microsoft.com/office/drawing/2014/main" id="{6857B69E-F34E-F321-79FA-F9492EF555C7}"/>
              </a:ext>
            </a:extLst>
          </p:cNvPr>
          <p:cNvSpPr>
            <a:spLocks noGrp="1"/>
          </p:cNvSpPr>
          <p:nvPr>
            <p:ph type="sldNum" sz="quarter" idx="12"/>
          </p:nvPr>
        </p:nvSpPr>
        <p:spPr/>
        <p:txBody>
          <a:bodyPr/>
          <a:lstStyle/>
          <a:p>
            <a:pPr algn="ctr"/>
            <a:fld id="{FAEF9944-A4F6-4C59-AEBD-678D6480B8EA}" type="slidenum">
              <a:rPr lang="en-US" smtClean="0"/>
              <a:pPr algn="ctr"/>
              <a:t>3</a:t>
            </a:fld>
            <a:endParaRPr lang="en-US" dirty="0"/>
          </a:p>
        </p:txBody>
      </p:sp>
      <p:pic>
        <p:nvPicPr>
          <p:cNvPr id="5" name="Picture 4">
            <a:extLst>
              <a:ext uri="{FF2B5EF4-FFF2-40B4-BE49-F238E27FC236}">
                <a16:creationId xmlns:a16="http://schemas.microsoft.com/office/drawing/2014/main" id="{2C36CD3D-81E9-19FC-E0C8-FD08CE2162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88629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0D0F-45AB-2EA7-012F-E6F73E04B9A7}"/>
              </a:ext>
            </a:extLst>
          </p:cNvPr>
          <p:cNvSpPr>
            <a:spLocks noGrp="1"/>
          </p:cNvSpPr>
          <p:nvPr>
            <p:ph type="title"/>
          </p:nvPr>
        </p:nvSpPr>
        <p:spPr/>
        <p:txBody>
          <a:bodyPr/>
          <a:lstStyle/>
          <a:p>
            <a:r>
              <a:rPr lang="en-US" dirty="0"/>
              <a:t>Digital Artist</a:t>
            </a:r>
            <a:endParaRPr lang="en-IN" dirty="0"/>
          </a:p>
        </p:txBody>
      </p:sp>
      <p:sp>
        <p:nvSpPr>
          <p:cNvPr id="3" name="Content Placeholder 2">
            <a:extLst>
              <a:ext uri="{FF2B5EF4-FFF2-40B4-BE49-F238E27FC236}">
                <a16:creationId xmlns:a16="http://schemas.microsoft.com/office/drawing/2014/main" id="{34759EFA-552F-BC01-EC87-A935893021AA}"/>
              </a:ext>
            </a:extLst>
          </p:cNvPr>
          <p:cNvSpPr>
            <a:spLocks noGrp="1"/>
          </p:cNvSpPr>
          <p:nvPr>
            <p:ph idx="1"/>
          </p:nvPr>
        </p:nvSpPr>
        <p:spPr/>
        <p:txBody>
          <a:bodyPr>
            <a:normAutofit/>
          </a:bodyPr>
          <a:lstStyle/>
          <a:p>
            <a:pPr algn="l"/>
            <a:r>
              <a:rPr lang="en-US" b="0" i="0" dirty="0">
                <a:solidFill>
                  <a:srgbClr val="2D2D2D"/>
                </a:solidFill>
                <a:effectLst/>
                <a:latin typeface="Noto Sans" panose="020B0502040504020204" pitchFamily="34" charset="0"/>
              </a:rPr>
              <a:t>A digital artist is someone who uses technological platforms, such as a computer or tablet, and software programs to create art. They create art for the viewer to interpret and find their own meaning, as opposed to art that intends to send a message, such as graphic designer art in marketing content. Digital artists may find careers in several media markets, depending on their interests, skills or experience, including:</a:t>
            </a:r>
          </a:p>
          <a:p>
            <a:pPr algn="l">
              <a:buFont typeface="Arial" panose="020B0604020202020204" pitchFamily="34" charset="0"/>
              <a:buChar char="•"/>
            </a:pPr>
            <a:r>
              <a:rPr lang="en-US" b="0" i="0" dirty="0">
                <a:solidFill>
                  <a:srgbClr val="2D2D2D"/>
                </a:solidFill>
                <a:effectLst/>
                <a:latin typeface="Noto Sans" panose="020B0502040504020204" pitchFamily="34" charset="0"/>
              </a:rPr>
              <a:t>Film production, Animation, Advertising, Illustration, Video game design, Software design, Web design</a:t>
            </a:r>
          </a:p>
          <a:p>
            <a:endParaRPr lang="en-IN" dirty="0"/>
          </a:p>
        </p:txBody>
      </p:sp>
      <p:sp>
        <p:nvSpPr>
          <p:cNvPr id="4" name="Date Placeholder 3">
            <a:extLst>
              <a:ext uri="{FF2B5EF4-FFF2-40B4-BE49-F238E27FC236}">
                <a16:creationId xmlns:a16="http://schemas.microsoft.com/office/drawing/2014/main" id="{6823F0B9-5315-7E03-FE8F-35645A3D9B57}"/>
              </a:ext>
            </a:extLst>
          </p:cNvPr>
          <p:cNvSpPr>
            <a:spLocks noGrp="1"/>
          </p:cNvSpPr>
          <p:nvPr>
            <p:ph type="dt" sz="half" idx="10"/>
          </p:nvPr>
        </p:nvSpPr>
        <p:spPr/>
        <p:txBody>
          <a:bodyPr/>
          <a:lstStyle/>
          <a:p>
            <a:fld id="{6D10E4FF-FEA1-47ED-8C5D-0AE2BBD94E96}" type="datetime1">
              <a:rPr lang="en-US" smtClean="0"/>
              <a:t>11/17/2022</a:t>
            </a:fld>
            <a:endParaRPr lang="en-US" dirty="0"/>
          </a:p>
        </p:txBody>
      </p:sp>
      <p:sp>
        <p:nvSpPr>
          <p:cNvPr id="5" name="Footer Placeholder 4">
            <a:extLst>
              <a:ext uri="{FF2B5EF4-FFF2-40B4-BE49-F238E27FC236}">
                <a16:creationId xmlns:a16="http://schemas.microsoft.com/office/drawing/2014/main" id="{95F3F3ED-25B2-85D5-1D42-A72C7D2DD17C}"/>
              </a:ext>
            </a:extLst>
          </p:cNvPr>
          <p:cNvSpPr>
            <a:spLocks noGrp="1"/>
          </p:cNvSpPr>
          <p:nvPr>
            <p:ph type="ftr" sz="quarter" idx="11"/>
          </p:nvPr>
        </p:nvSpPr>
        <p:spPr/>
        <p:txBody>
          <a:bodyPr/>
          <a:lstStyle/>
          <a:p>
            <a:r>
              <a:rPr lang="en-US"/>
              <a:t>21311A05D2</a:t>
            </a:r>
            <a:endParaRPr lang="en-US" dirty="0"/>
          </a:p>
        </p:txBody>
      </p:sp>
      <p:sp>
        <p:nvSpPr>
          <p:cNvPr id="6" name="Slide Number Placeholder 5">
            <a:extLst>
              <a:ext uri="{FF2B5EF4-FFF2-40B4-BE49-F238E27FC236}">
                <a16:creationId xmlns:a16="http://schemas.microsoft.com/office/drawing/2014/main" id="{BB2CE00D-14C9-B247-9D3C-C8EFDBCD9AC2}"/>
              </a:ext>
            </a:extLst>
          </p:cNvPr>
          <p:cNvSpPr>
            <a:spLocks noGrp="1"/>
          </p:cNvSpPr>
          <p:nvPr>
            <p:ph type="sldNum" sz="quarter" idx="12"/>
          </p:nvPr>
        </p:nvSpPr>
        <p:spPr/>
        <p:txBody>
          <a:bodyPr/>
          <a:lstStyle/>
          <a:p>
            <a:pPr algn="ctr"/>
            <a:fld id="{FAEF9944-A4F6-4C59-AEBD-678D6480B8EA}" type="slidenum">
              <a:rPr lang="en-US" smtClean="0"/>
              <a:pPr algn="ctr"/>
              <a:t>4</a:t>
            </a:fld>
            <a:endParaRPr lang="en-US" dirty="0"/>
          </a:p>
        </p:txBody>
      </p:sp>
      <p:pic>
        <p:nvPicPr>
          <p:cNvPr id="7" name="Picture 6">
            <a:extLst>
              <a:ext uri="{FF2B5EF4-FFF2-40B4-BE49-F238E27FC236}">
                <a16:creationId xmlns:a16="http://schemas.microsoft.com/office/drawing/2014/main" id="{4AC11239-A66C-6794-F447-8752E911B4A0}"/>
              </a:ext>
            </a:extLst>
          </p:cNvPr>
          <p:cNvPicPr>
            <a:picLocks noChangeAspect="1"/>
          </p:cNvPicPr>
          <p:nvPr/>
        </p:nvPicPr>
        <p:blipFill>
          <a:blip r:embed="rId2"/>
          <a:stretch>
            <a:fillRect/>
          </a:stretch>
        </p:blipFill>
        <p:spPr>
          <a:xfrm>
            <a:off x="8626953" y="356869"/>
            <a:ext cx="3289613" cy="1852052"/>
          </a:xfrm>
          <a:prstGeom prst="rect">
            <a:avLst/>
          </a:prstGeom>
        </p:spPr>
      </p:pic>
      <p:pic>
        <p:nvPicPr>
          <p:cNvPr id="8" name="Picture 7">
            <a:extLst>
              <a:ext uri="{FF2B5EF4-FFF2-40B4-BE49-F238E27FC236}">
                <a16:creationId xmlns:a16="http://schemas.microsoft.com/office/drawing/2014/main" id="{5E77298D-58D7-58A9-993D-14F24DA0F9FF}"/>
              </a:ext>
            </a:extLst>
          </p:cNvPr>
          <p:cNvPicPr>
            <a:picLocks noChangeAspect="1"/>
          </p:cNvPicPr>
          <p:nvPr/>
        </p:nvPicPr>
        <p:blipFill>
          <a:blip r:embed="rId3"/>
          <a:stretch>
            <a:fillRect/>
          </a:stretch>
        </p:blipFill>
        <p:spPr>
          <a:xfrm>
            <a:off x="6096000" y="356869"/>
            <a:ext cx="2530953" cy="1852052"/>
          </a:xfrm>
          <a:prstGeom prst="rect">
            <a:avLst/>
          </a:prstGeom>
        </p:spPr>
      </p:pic>
    </p:spTree>
    <p:extLst>
      <p:ext uri="{BB962C8B-B14F-4D97-AF65-F5344CB8AC3E}">
        <p14:creationId xmlns:p14="http://schemas.microsoft.com/office/powerpoint/2010/main" val="1694225793"/>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62F712-2A86-B9CA-EAA8-986E2523CE2B}"/>
              </a:ext>
            </a:extLst>
          </p:cNvPr>
          <p:cNvSpPr>
            <a:spLocks noGrp="1"/>
          </p:cNvSpPr>
          <p:nvPr>
            <p:ph type="dt" sz="half" idx="10"/>
          </p:nvPr>
        </p:nvSpPr>
        <p:spPr/>
        <p:txBody>
          <a:bodyPr/>
          <a:lstStyle/>
          <a:p>
            <a:fld id="{2D7A0484-970E-4921-AF8B-9EDFAFA968A0}" type="datetime1">
              <a:rPr lang="en-US" smtClean="0"/>
              <a:t>11/17/2022</a:t>
            </a:fld>
            <a:endParaRPr lang="en-US" dirty="0"/>
          </a:p>
        </p:txBody>
      </p:sp>
      <p:sp>
        <p:nvSpPr>
          <p:cNvPr id="3" name="Footer Placeholder 2">
            <a:extLst>
              <a:ext uri="{FF2B5EF4-FFF2-40B4-BE49-F238E27FC236}">
                <a16:creationId xmlns:a16="http://schemas.microsoft.com/office/drawing/2014/main" id="{C15EE214-F08E-F921-0390-CC5EBB13D310}"/>
              </a:ext>
            </a:extLst>
          </p:cNvPr>
          <p:cNvSpPr>
            <a:spLocks noGrp="1"/>
          </p:cNvSpPr>
          <p:nvPr>
            <p:ph type="ftr" sz="quarter" idx="11"/>
          </p:nvPr>
        </p:nvSpPr>
        <p:spPr/>
        <p:txBody>
          <a:bodyPr/>
          <a:lstStyle/>
          <a:p>
            <a:r>
              <a:rPr lang="en-US"/>
              <a:t>21311A05D2</a:t>
            </a:r>
            <a:endParaRPr lang="en-US" dirty="0"/>
          </a:p>
        </p:txBody>
      </p:sp>
      <p:sp>
        <p:nvSpPr>
          <p:cNvPr id="4" name="Slide Number Placeholder 3">
            <a:extLst>
              <a:ext uri="{FF2B5EF4-FFF2-40B4-BE49-F238E27FC236}">
                <a16:creationId xmlns:a16="http://schemas.microsoft.com/office/drawing/2014/main" id="{AD0FEC29-04DC-6CA1-D724-CA4F847B1A96}"/>
              </a:ext>
            </a:extLst>
          </p:cNvPr>
          <p:cNvSpPr>
            <a:spLocks noGrp="1"/>
          </p:cNvSpPr>
          <p:nvPr>
            <p:ph type="sldNum" sz="quarter" idx="12"/>
          </p:nvPr>
        </p:nvSpPr>
        <p:spPr/>
        <p:txBody>
          <a:bodyPr/>
          <a:lstStyle/>
          <a:p>
            <a:pPr algn="ctr"/>
            <a:fld id="{FAEF9944-A4F6-4C59-AEBD-678D6480B8EA}" type="slidenum">
              <a:rPr lang="en-US" smtClean="0"/>
              <a:pPr algn="ctr"/>
              <a:t>5</a:t>
            </a:fld>
            <a:endParaRPr lang="en-US" dirty="0"/>
          </a:p>
        </p:txBody>
      </p:sp>
      <p:pic>
        <p:nvPicPr>
          <p:cNvPr id="5" name="Picture 4">
            <a:extLst>
              <a:ext uri="{FF2B5EF4-FFF2-40B4-BE49-F238E27FC236}">
                <a16:creationId xmlns:a16="http://schemas.microsoft.com/office/drawing/2014/main" id="{3CCA20A6-9A9A-F5F0-227A-AA0DC42720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697702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FB2AE-92D9-6CC1-882F-7BE301D47EFA}"/>
              </a:ext>
            </a:extLst>
          </p:cNvPr>
          <p:cNvSpPr>
            <a:spLocks noGrp="1"/>
          </p:cNvSpPr>
          <p:nvPr>
            <p:ph type="title"/>
          </p:nvPr>
        </p:nvSpPr>
        <p:spPr>
          <a:xfrm>
            <a:off x="500197" y="643901"/>
            <a:ext cx="8770571" cy="1345269"/>
          </a:xfrm>
        </p:spPr>
        <p:txBody>
          <a:bodyPr/>
          <a:lstStyle/>
          <a:p>
            <a:r>
              <a:rPr lang="en-US" dirty="0" err="1"/>
              <a:t>Beeple</a:t>
            </a:r>
            <a:r>
              <a:rPr lang="en-US" dirty="0"/>
              <a:t> </a:t>
            </a:r>
            <a:endParaRPr lang="en-IN" dirty="0"/>
          </a:p>
        </p:txBody>
      </p:sp>
      <p:sp>
        <p:nvSpPr>
          <p:cNvPr id="3" name="Content Placeholder 2">
            <a:extLst>
              <a:ext uri="{FF2B5EF4-FFF2-40B4-BE49-F238E27FC236}">
                <a16:creationId xmlns:a16="http://schemas.microsoft.com/office/drawing/2014/main" id="{135EA43B-F185-5CDE-B8A5-16297EB933F8}"/>
              </a:ext>
            </a:extLst>
          </p:cNvPr>
          <p:cNvSpPr>
            <a:spLocks noGrp="1"/>
          </p:cNvSpPr>
          <p:nvPr>
            <p:ph idx="1"/>
          </p:nvPr>
        </p:nvSpPr>
        <p:spPr>
          <a:xfrm>
            <a:off x="772758" y="2312276"/>
            <a:ext cx="8770571" cy="3651504"/>
          </a:xfrm>
        </p:spPr>
        <p:txBody>
          <a:bodyPr/>
          <a:lstStyle/>
          <a:p>
            <a:r>
              <a:rPr lang="en-US" b="0" i="0" dirty="0">
                <a:solidFill>
                  <a:srgbClr val="000000"/>
                </a:solidFill>
                <a:effectLst/>
                <a:latin typeface="Charter"/>
              </a:rPr>
              <a:t>He makes digital art—pixels on screens depicting bizarre, hilarious, disturbing, and sometimes grotesque images. He smashes together pop culture, technology, and postapocalyptic terror into blistering commentaries on the way we live.</a:t>
            </a:r>
          </a:p>
          <a:p>
            <a:r>
              <a:rPr lang="en-US" i="0" dirty="0">
                <a:solidFill>
                  <a:srgbClr val="0C0C0C"/>
                </a:solidFill>
                <a:effectLst/>
                <a:latin typeface="Charter"/>
              </a:rPr>
              <a:t>Artwork made of 5,000 images captured over 13 years to go on sale in auction house first</a:t>
            </a:r>
          </a:p>
          <a:p>
            <a:endParaRPr lang="en-IN" dirty="0"/>
          </a:p>
        </p:txBody>
      </p:sp>
      <p:sp>
        <p:nvSpPr>
          <p:cNvPr id="4" name="Date Placeholder 3">
            <a:extLst>
              <a:ext uri="{FF2B5EF4-FFF2-40B4-BE49-F238E27FC236}">
                <a16:creationId xmlns:a16="http://schemas.microsoft.com/office/drawing/2014/main" id="{E71DEE0A-FB41-A61C-2C62-FDB33B770C01}"/>
              </a:ext>
            </a:extLst>
          </p:cNvPr>
          <p:cNvSpPr>
            <a:spLocks noGrp="1"/>
          </p:cNvSpPr>
          <p:nvPr>
            <p:ph type="dt" sz="half" idx="10"/>
          </p:nvPr>
        </p:nvSpPr>
        <p:spPr/>
        <p:txBody>
          <a:bodyPr/>
          <a:lstStyle/>
          <a:p>
            <a:fld id="{67FDC44B-3C06-4614-A431-19E7EE2FD7C3}" type="datetime1">
              <a:rPr lang="en-US" smtClean="0"/>
              <a:t>11/17/2022</a:t>
            </a:fld>
            <a:endParaRPr lang="en-US" dirty="0"/>
          </a:p>
        </p:txBody>
      </p:sp>
      <p:sp>
        <p:nvSpPr>
          <p:cNvPr id="5" name="Footer Placeholder 4">
            <a:extLst>
              <a:ext uri="{FF2B5EF4-FFF2-40B4-BE49-F238E27FC236}">
                <a16:creationId xmlns:a16="http://schemas.microsoft.com/office/drawing/2014/main" id="{5933CF8D-602E-E806-EDB5-ED049735C9F6}"/>
              </a:ext>
            </a:extLst>
          </p:cNvPr>
          <p:cNvSpPr>
            <a:spLocks noGrp="1"/>
          </p:cNvSpPr>
          <p:nvPr>
            <p:ph type="ftr" sz="quarter" idx="11"/>
          </p:nvPr>
        </p:nvSpPr>
        <p:spPr/>
        <p:txBody>
          <a:bodyPr/>
          <a:lstStyle/>
          <a:p>
            <a:r>
              <a:rPr lang="en-US"/>
              <a:t>21311A05D2</a:t>
            </a:r>
            <a:endParaRPr lang="en-US" dirty="0"/>
          </a:p>
        </p:txBody>
      </p:sp>
      <p:sp>
        <p:nvSpPr>
          <p:cNvPr id="6" name="Slide Number Placeholder 5">
            <a:extLst>
              <a:ext uri="{FF2B5EF4-FFF2-40B4-BE49-F238E27FC236}">
                <a16:creationId xmlns:a16="http://schemas.microsoft.com/office/drawing/2014/main" id="{01CB8A54-ACA9-8610-E62D-1202C2DB0063}"/>
              </a:ext>
            </a:extLst>
          </p:cNvPr>
          <p:cNvSpPr>
            <a:spLocks noGrp="1"/>
          </p:cNvSpPr>
          <p:nvPr>
            <p:ph type="sldNum" sz="quarter" idx="12"/>
          </p:nvPr>
        </p:nvSpPr>
        <p:spPr/>
        <p:txBody>
          <a:bodyPr/>
          <a:lstStyle/>
          <a:p>
            <a:pPr algn="ctr"/>
            <a:fld id="{FAEF9944-A4F6-4C59-AEBD-678D6480B8EA}" type="slidenum">
              <a:rPr lang="en-US" smtClean="0"/>
              <a:pPr algn="ctr"/>
              <a:t>6</a:t>
            </a:fld>
            <a:endParaRPr lang="en-US" dirty="0"/>
          </a:p>
        </p:txBody>
      </p:sp>
      <p:pic>
        <p:nvPicPr>
          <p:cNvPr id="7" name="Picture 6">
            <a:extLst>
              <a:ext uri="{FF2B5EF4-FFF2-40B4-BE49-F238E27FC236}">
                <a16:creationId xmlns:a16="http://schemas.microsoft.com/office/drawing/2014/main" id="{0A83C48A-2F07-5693-CD27-3F2580C462E8}"/>
              </a:ext>
            </a:extLst>
          </p:cNvPr>
          <p:cNvPicPr>
            <a:picLocks noChangeAspect="1"/>
          </p:cNvPicPr>
          <p:nvPr/>
        </p:nvPicPr>
        <p:blipFill>
          <a:blip r:embed="rId2"/>
          <a:stretch>
            <a:fillRect/>
          </a:stretch>
        </p:blipFill>
        <p:spPr>
          <a:xfrm>
            <a:off x="2976283" y="4303757"/>
            <a:ext cx="4128718" cy="2323933"/>
          </a:xfrm>
          <a:prstGeom prst="rect">
            <a:avLst/>
          </a:prstGeom>
        </p:spPr>
      </p:pic>
      <p:pic>
        <p:nvPicPr>
          <p:cNvPr id="8" name="Picture 7">
            <a:extLst>
              <a:ext uri="{FF2B5EF4-FFF2-40B4-BE49-F238E27FC236}">
                <a16:creationId xmlns:a16="http://schemas.microsoft.com/office/drawing/2014/main" id="{E92956E5-615E-5644-A024-D4E2F03516BD}"/>
              </a:ext>
            </a:extLst>
          </p:cNvPr>
          <p:cNvPicPr>
            <a:picLocks noChangeAspect="1"/>
          </p:cNvPicPr>
          <p:nvPr/>
        </p:nvPicPr>
        <p:blipFill>
          <a:blip r:embed="rId3"/>
          <a:stretch>
            <a:fillRect/>
          </a:stretch>
        </p:blipFill>
        <p:spPr>
          <a:xfrm>
            <a:off x="9293651" y="169359"/>
            <a:ext cx="2591194" cy="3236259"/>
          </a:xfrm>
          <a:prstGeom prst="rect">
            <a:avLst/>
          </a:prstGeom>
        </p:spPr>
      </p:pic>
      <p:pic>
        <p:nvPicPr>
          <p:cNvPr id="9" name="Picture 8">
            <a:extLst>
              <a:ext uri="{FF2B5EF4-FFF2-40B4-BE49-F238E27FC236}">
                <a16:creationId xmlns:a16="http://schemas.microsoft.com/office/drawing/2014/main" id="{367D7C73-54DB-9BD4-32D9-4A6095C75AEB}"/>
              </a:ext>
            </a:extLst>
          </p:cNvPr>
          <p:cNvPicPr>
            <a:picLocks noChangeAspect="1"/>
          </p:cNvPicPr>
          <p:nvPr/>
        </p:nvPicPr>
        <p:blipFill>
          <a:blip r:embed="rId4"/>
          <a:stretch>
            <a:fillRect/>
          </a:stretch>
        </p:blipFill>
        <p:spPr>
          <a:xfrm>
            <a:off x="9678044" y="3703515"/>
            <a:ext cx="1847850" cy="2466975"/>
          </a:xfrm>
          <a:prstGeom prst="rect">
            <a:avLst/>
          </a:prstGeom>
        </p:spPr>
      </p:pic>
    </p:spTree>
    <p:extLst>
      <p:ext uri="{BB962C8B-B14F-4D97-AF65-F5344CB8AC3E}">
        <p14:creationId xmlns:p14="http://schemas.microsoft.com/office/powerpoint/2010/main" val="99544472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F8020E-91F5-363D-DEAE-1AC2E6C45444}"/>
              </a:ext>
            </a:extLst>
          </p:cNvPr>
          <p:cNvSpPr>
            <a:spLocks noGrp="1"/>
          </p:cNvSpPr>
          <p:nvPr>
            <p:ph type="dt" sz="half" idx="10"/>
          </p:nvPr>
        </p:nvSpPr>
        <p:spPr/>
        <p:txBody>
          <a:bodyPr/>
          <a:lstStyle/>
          <a:p>
            <a:fld id="{2D7A0484-970E-4921-AF8B-9EDFAFA968A0}" type="datetime1">
              <a:rPr lang="en-US" smtClean="0"/>
              <a:t>11/17/2022</a:t>
            </a:fld>
            <a:endParaRPr lang="en-US" dirty="0"/>
          </a:p>
        </p:txBody>
      </p:sp>
      <p:sp>
        <p:nvSpPr>
          <p:cNvPr id="3" name="Footer Placeholder 2">
            <a:extLst>
              <a:ext uri="{FF2B5EF4-FFF2-40B4-BE49-F238E27FC236}">
                <a16:creationId xmlns:a16="http://schemas.microsoft.com/office/drawing/2014/main" id="{0E7B01CB-E30F-9392-C3F2-53FB22EFE6B7}"/>
              </a:ext>
            </a:extLst>
          </p:cNvPr>
          <p:cNvSpPr>
            <a:spLocks noGrp="1"/>
          </p:cNvSpPr>
          <p:nvPr>
            <p:ph type="ftr" sz="quarter" idx="11"/>
          </p:nvPr>
        </p:nvSpPr>
        <p:spPr/>
        <p:txBody>
          <a:bodyPr/>
          <a:lstStyle/>
          <a:p>
            <a:r>
              <a:rPr lang="en-US"/>
              <a:t>21311A05D2</a:t>
            </a:r>
            <a:endParaRPr lang="en-US" dirty="0"/>
          </a:p>
        </p:txBody>
      </p:sp>
      <p:sp>
        <p:nvSpPr>
          <p:cNvPr id="4" name="Slide Number Placeholder 3">
            <a:extLst>
              <a:ext uri="{FF2B5EF4-FFF2-40B4-BE49-F238E27FC236}">
                <a16:creationId xmlns:a16="http://schemas.microsoft.com/office/drawing/2014/main" id="{254AB038-2EA3-D481-4D50-FCC11D722CC2}"/>
              </a:ext>
            </a:extLst>
          </p:cNvPr>
          <p:cNvSpPr>
            <a:spLocks noGrp="1"/>
          </p:cNvSpPr>
          <p:nvPr>
            <p:ph type="sldNum" sz="quarter" idx="12"/>
          </p:nvPr>
        </p:nvSpPr>
        <p:spPr/>
        <p:txBody>
          <a:bodyPr/>
          <a:lstStyle/>
          <a:p>
            <a:pPr algn="ctr"/>
            <a:fld id="{FAEF9944-A4F6-4C59-AEBD-678D6480B8EA}" type="slidenum">
              <a:rPr lang="en-US" smtClean="0"/>
              <a:pPr algn="ctr"/>
              <a:t>7</a:t>
            </a:fld>
            <a:endParaRPr lang="en-US" dirty="0"/>
          </a:p>
        </p:txBody>
      </p:sp>
      <p:pic>
        <p:nvPicPr>
          <p:cNvPr id="5" name="Picture 4">
            <a:extLst>
              <a:ext uri="{FF2B5EF4-FFF2-40B4-BE49-F238E27FC236}">
                <a16:creationId xmlns:a16="http://schemas.microsoft.com/office/drawing/2014/main" id="{AE316A52-419C-6B6B-9CAD-E913F66A6F62}"/>
              </a:ext>
            </a:extLst>
          </p:cNvPr>
          <p:cNvPicPr>
            <a:picLocks noChangeAspect="1"/>
          </p:cNvPicPr>
          <p:nvPr/>
        </p:nvPicPr>
        <p:blipFill>
          <a:blip r:embed="rId2"/>
          <a:stretch>
            <a:fillRect/>
          </a:stretch>
        </p:blipFill>
        <p:spPr>
          <a:xfrm>
            <a:off x="0" y="-98612"/>
            <a:ext cx="12290612" cy="6956612"/>
          </a:xfrm>
          <a:prstGeom prst="rect">
            <a:avLst/>
          </a:prstGeom>
        </p:spPr>
      </p:pic>
    </p:spTree>
    <p:extLst>
      <p:ext uri="{BB962C8B-B14F-4D97-AF65-F5344CB8AC3E}">
        <p14:creationId xmlns:p14="http://schemas.microsoft.com/office/powerpoint/2010/main" val="124104068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985A-0BCA-8905-94B1-B33B611FB39D}"/>
              </a:ext>
            </a:extLst>
          </p:cNvPr>
          <p:cNvSpPr>
            <a:spLocks noGrp="1"/>
          </p:cNvSpPr>
          <p:nvPr>
            <p:ph type="title"/>
          </p:nvPr>
        </p:nvSpPr>
        <p:spPr/>
        <p:txBody>
          <a:bodyPr/>
          <a:lstStyle/>
          <a:p>
            <a:r>
              <a:rPr lang="en-US" dirty="0"/>
              <a:t>Advantages </a:t>
            </a:r>
            <a:endParaRPr lang="en-IN" dirty="0"/>
          </a:p>
        </p:txBody>
      </p:sp>
      <p:sp>
        <p:nvSpPr>
          <p:cNvPr id="3" name="Content Placeholder 2">
            <a:extLst>
              <a:ext uri="{FF2B5EF4-FFF2-40B4-BE49-F238E27FC236}">
                <a16:creationId xmlns:a16="http://schemas.microsoft.com/office/drawing/2014/main" id="{42913328-0AF3-59AE-C4D1-5B29248452B6}"/>
              </a:ext>
            </a:extLst>
          </p:cNvPr>
          <p:cNvSpPr>
            <a:spLocks noGrp="1"/>
          </p:cNvSpPr>
          <p:nvPr>
            <p:ph idx="1"/>
          </p:nvPr>
        </p:nvSpPr>
        <p:spPr/>
        <p:txBody>
          <a:bodyPr>
            <a:normAutofit fontScale="92500"/>
          </a:bodyPr>
          <a:lstStyle/>
          <a:p>
            <a:pPr algn="l">
              <a:buFont typeface="Arial" panose="020B0604020202020204" pitchFamily="34" charset="0"/>
              <a:buChar char="•"/>
            </a:pPr>
            <a:r>
              <a:rPr lang="en-US" sz="2400" b="0" i="0" u="none" strike="noStrike" dirty="0">
                <a:solidFill>
                  <a:srgbClr val="575757"/>
                </a:solidFill>
                <a:effectLst/>
                <a:latin typeface="proxima-nova"/>
              </a:rPr>
              <a:t>More Efficient. Easier to get started and work quickly.</a:t>
            </a:r>
          </a:p>
          <a:p>
            <a:pPr algn="l">
              <a:buFont typeface="Arial" panose="020B0604020202020204" pitchFamily="34" charset="0"/>
              <a:buChar char="•"/>
            </a:pPr>
            <a:r>
              <a:rPr lang="en-US" sz="2400" b="0" i="0" u="none" strike="noStrike" dirty="0">
                <a:solidFill>
                  <a:srgbClr val="575757"/>
                </a:solidFill>
                <a:effectLst/>
                <a:latin typeface="proxima-nova"/>
              </a:rPr>
              <a:t>More Forgiving. Nothing is permanent when you have the undo button.</a:t>
            </a:r>
          </a:p>
          <a:p>
            <a:pPr algn="l">
              <a:buFont typeface="Arial" panose="020B0604020202020204" pitchFamily="34" charset="0"/>
              <a:buChar char="•"/>
            </a:pPr>
            <a:r>
              <a:rPr lang="en-US" sz="2400" b="0" i="0" u="none" strike="noStrike" dirty="0">
                <a:solidFill>
                  <a:srgbClr val="575757"/>
                </a:solidFill>
                <a:effectLst/>
                <a:latin typeface="proxima-nova"/>
              </a:rPr>
              <a:t>More Exploration. Unlimited experimental possibilities.</a:t>
            </a:r>
          </a:p>
          <a:p>
            <a:pPr algn="l">
              <a:buFont typeface="Arial" panose="020B0604020202020204" pitchFamily="34" charset="0"/>
              <a:buChar char="•"/>
            </a:pPr>
            <a:r>
              <a:rPr lang="en-US" sz="2400" b="0" i="0" u="none" strike="noStrike" dirty="0">
                <a:solidFill>
                  <a:srgbClr val="575757"/>
                </a:solidFill>
                <a:effectLst/>
                <a:latin typeface="proxima-nova"/>
              </a:rPr>
              <a:t>Easier duplication. Ideal for working with clients.</a:t>
            </a:r>
          </a:p>
          <a:p>
            <a:pPr algn="l">
              <a:buFont typeface="Arial" panose="020B0604020202020204" pitchFamily="34" charset="0"/>
              <a:buChar char="•"/>
            </a:pPr>
            <a:r>
              <a:rPr lang="en-US" sz="2400" b="0" i="0" u="none" strike="noStrike" dirty="0">
                <a:solidFill>
                  <a:srgbClr val="575757"/>
                </a:solidFill>
                <a:effectLst/>
                <a:latin typeface="proxima-nova"/>
              </a:rPr>
              <a:t>Equipment/Materials. After you buy your computer, software, and tablet you’re set.</a:t>
            </a:r>
          </a:p>
          <a:p>
            <a:endParaRPr lang="en-IN" dirty="0"/>
          </a:p>
        </p:txBody>
      </p:sp>
      <p:sp>
        <p:nvSpPr>
          <p:cNvPr id="4" name="Date Placeholder 3">
            <a:extLst>
              <a:ext uri="{FF2B5EF4-FFF2-40B4-BE49-F238E27FC236}">
                <a16:creationId xmlns:a16="http://schemas.microsoft.com/office/drawing/2014/main" id="{AE67CB21-2E47-0200-827E-BFB312A93FB3}"/>
              </a:ext>
            </a:extLst>
          </p:cNvPr>
          <p:cNvSpPr>
            <a:spLocks noGrp="1"/>
          </p:cNvSpPr>
          <p:nvPr>
            <p:ph type="dt" sz="half" idx="10"/>
          </p:nvPr>
        </p:nvSpPr>
        <p:spPr/>
        <p:txBody>
          <a:bodyPr/>
          <a:lstStyle/>
          <a:p>
            <a:fld id="{2DE57E3F-E50D-4B72-A2D8-99714F099828}" type="datetime1">
              <a:rPr lang="en-US" smtClean="0"/>
              <a:t>11/17/2022</a:t>
            </a:fld>
            <a:endParaRPr lang="en-US" dirty="0"/>
          </a:p>
        </p:txBody>
      </p:sp>
      <p:sp>
        <p:nvSpPr>
          <p:cNvPr id="5" name="Footer Placeholder 4">
            <a:extLst>
              <a:ext uri="{FF2B5EF4-FFF2-40B4-BE49-F238E27FC236}">
                <a16:creationId xmlns:a16="http://schemas.microsoft.com/office/drawing/2014/main" id="{A14E4F54-44AC-0502-325F-A0EDE0321DE2}"/>
              </a:ext>
            </a:extLst>
          </p:cNvPr>
          <p:cNvSpPr>
            <a:spLocks noGrp="1"/>
          </p:cNvSpPr>
          <p:nvPr>
            <p:ph type="ftr" sz="quarter" idx="11"/>
          </p:nvPr>
        </p:nvSpPr>
        <p:spPr/>
        <p:txBody>
          <a:bodyPr/>
          <a:lstStyle/>
          <a:p>
            <a:r>
              <a:rPr lang="en-US"/>
              <a:t>21311A05D2</a:t>
            </a:r>
            <a:endParaRPr lang="en-US" dirty="0"/>
          </a:p>
        </p:txBody>
      </p:sp>
      <p:sp>
        <p:nvSpPr>
          <p:cNvPr id="6" name="Slide Number Placeholder 5">
            <a:extLst>
              <a:ext uri="{FF2B5EF4-FFF2-40B4-BE49-F238E27FC236}">
                <a16:creationId xmlns:a16="http://schemas.microsoft.com/office/drawing/2014/main" id="{BB17DC3A-DFC4-765D-15BD-CE37A3275D98}"/>
              </a:ext>
            </a:extLst>
          </p:cNvPr>
          <p:cNvSpPr>
            <a:spLocks noGrp="1"/>
          </p:cNvSpPr>
          <p:nvPr>
            <p:ph type="sldNum" sz="quarter" idx="12"/>
          </p:nvPr>
        </p:nvSpPr>
        <p:spPr/>
        <p:txBody>
          <a:bodyPr/>
          <a:lstStyle/>
          <a:p>
            <a:pPr algn="ctr"/>
            <a:fld id="{FAEF9944-A4F6-4C59-AEBD-678D6480B8EA}" type="slidenum">
              <a:rPr lang="en-US" smtClean="0"/>
              <a:pPr algn="ctr"/>
              <a:t>8</a:t>
            </a:fld>
            <a:endParaRPr lang="en-US" dirty="0"/>
          </a:p>
        </p:txBody>
      </p:sp>
      <p:pic>
        <p:nvPicPr>
          <p:cNvPr id="7" name="Picture 6">
            <a:extLst>
              <a:ext uri="{FF2B5EF4-FFF2-40B4-BE49-F238E27FC236}">
                <a16:creationId xmlns:a16="http://schemas.microsoft.com/office/drawing/2014/main" id="{B7296A82-FDE1-8B04-EBCF-BC15863DB0E0}"/>
              </a:ext>
            </a:extLst>
          </p:cNvPr>
          <p:cNvPicPr>
            <a:picLocks noChangeAspect="1"/>
          </p:cNvPicPr>
          <p:nvPr/>
        </p:nvPicPr>
        <p:blipFill>
          <a:blip r:embed="rId2"/>
          <a:stretch>
            <a:fillRect/>
          </a:stretch>
        </p:blipFill>
        <p:spPr>
          <a:xfrm>
            <a:off x="7733179" y="987389"/>
            <a:ext cx="2857500" cy="1600200"/>
          </a:xfrm>
          <a:prstGeom prst="rect">
            <a:avLst/>
          </a:prstGeom>
        </p:spPr>
      </p:pic>
    </p:spTree>
    <p:extLst>
      <p:ext uri="{BB962C8B-B14F-4D97-AF65-F5344CB8AC3E}">
        <p14:creationId xmlns:p14="http://schemas.microsoft.com/office/powerpoint/2010/main" val="1991342933"/>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ACC9-724E-1BE1-24C4-A132473CC9F0}"/>
              </a:ext>
            </a:extLst>
          </p:cNvPr>
          <p:cNvSpPr>
            <a:spLocks noGrp="1"/>
          </p:cNvSpPr>
          <p:nvPr>
            <p:ph type="title"/>
          </p:nvPr>
        </p:nvSpPr>
        <p:spPr/>
        <p:txBody>
          <a:bodyPr/>
          <a:lstStyle/>
          <a:p>
            <a:r>
              <a:rPr lang="en-US" dirty="0"/>
              <a:t>Disadvantages </a:t>
            </a:r>
            <a:endParaRPr lang="en-IN" dirty="0"/>
          </a:p>
        </p:txBody>
      </p:sp>
      <p:sp>
        <p:nvSpPr>
          <p:cNvPr id="3" name="Content Placeholder 2">
            <a:extLst>
              <a:ext uri="{FF2B5EF4-FFF2-40B4-BE49-F238E27FC236}">
                <a16:creationId xmlns:a16="http://schemas.microsoft.com/office/drawing/2014/main" id="{9D6FC593-2345-72B0-6C03-BC082B951840}"/>
              </a:ext>
            </a:extLst>
          </p:cNvPr>
          <p:cNvSpPr>
            <a:spLocks noGrp="1"/>
          </p:cNvSpPr>
          <p:nvPr>
            <p:ph idx="1"/>
          </p:nvPr>
        </p:nvSpPr>
        <p:spPr>
          <a:xfrm>
            <a:off x="1839558" y="2419852"/>
            <a:ext cx="8770571" cy="3651504"/>
          </a:xfrm>
        </p:spPr>
        <p:txBody>
          <a:bodyPr>
            <a:normAutofit fontScale="92500"/>
          </a:bodyPr>
          <a:lstStyle/>
          <a:p>
            <a:pPr algn="l">
              <a:buFont typeface="Arial" panose="020B0604020202020204" pitchFamily="34" charset="0"/>
              <a:buChar char="•"/>
            </a:pPr>
            <a:r>
              <a:rPr lang="en-US" sz="2400" b="0" i="0" u="none" strike="noStrike" dirty="0">
                <a:solidFill>
                  <a:srgbClr val="575757"/>
                </a:solidFill>
                <a:effectLst/>
                <a:latin typeface="proxima-nova"/>
              </a:rPr>
              <a:t>Unlimited Possibilities. Limitless possibilities can lead to creative paralysis.</a:t>
            </a:r>
          </a:p>
          <a:p>
            <a:pPr algn="l">
              <a:buFont typeface="Arial" panose="020B0604020202020204" pitchFamily="34" charset="0"/>
              <a:buChar char="•"/>
            </a:pPr>
            <a:r>
              <a:rPr lang="en-US" sz="2400" b="0" i="0" u="none" strike="noStrike" dirty="0">
                <a:solidFill>
                  <a:srgbClr val="575757"/>
                </a:solidFill>
                <a:effectLst/>
                <a:latin typeface="proxima-nova"/>
              </a:rPr>
              <a:t>No Original Copy. No original physical copy. It can be printed on textured paper but it’s not the same as an original painting.</a:t>
            </a:r>
          </a:p>
          <a:p>
            <a:pPr algn="l">
              <a:buFont typeface="Arial" panose="020B0604020202020204" pitchFamily="34" charset="0"/>
              <a:buChar char="•"/>
            </a:pPr>
            <a:r>
              <a:rPr lang="en-US" sz="2400" b="0" i="0" u="none" strike="noStrike" dirty="0">
                <a:solidFill>
                  <a:srgbClr val="575757"/>
                </a:solidFill>
                <a:effectLst/>
                <a:latin typeface="proxima-nova"/>
              </a:rPr>
              <a:t>Too Easy. Some say the undo button makes digital art too easy but I believe that’s a misconception. It still takes a great level of skill in the fundamentals of art to produce good digital work.</a:t>
            </a:r>
          </a:p>
          <a:p>
            <a:endParaRPr lang="en-IN" dirty="0"/>
          </a:p>
        </p:txBody>
      </p:sp>
      <p:sp>
        <p:nvSpPr>
          <p:cNvPr id="4" name="Date Placeholder 3">
            <a:extLst>
              <a:ext uri="{FF2B5EF4-FFF2-40B4-BE49-F238E27FC236}">
                <a16:creationId xmlns:a16="http://schemas.microsoft.com/office/drawing/2014/main" id="{913FF917-C241-39DB-19F4-5581C6056490}"/>
              </a:ext>
            </a:extLst>
          </p:cNvPr>
          <p:cNvSpPr>
            <a:spLocks noGrp="1"/>
          </p:cNvSpPr>
          <p:nvPr>
            <p:ph type="dt" sz="half" idx="10"/>
          </p:nvPr>
        </p:nvSpPr>
        <p:spPr/>
        <p:txBody>
          <a:bodyPr/>
          <a:lstStyle/>
          <a:p>
            <a:fld id="{949F813A-126A-4014-B55F-7683702233F4}" type="datetime1">
              <a:rPr lang="en-US" smtClean="0"/>
              <a:t>11/17/2022</a:t>
            </a:fld>
            <a:endParaRPr lang="en-US" dirty="0"/>
          </a:p>
        </p:txBody>
      </p:sp>
      <p:sp>
        <p:nvSpPr>
          <p:cNvPr id="5" name="Footer Placeholder 4">
            <a:extLst>
              <a:ext uri="{FF2B5EF4-FFF2-40B4-BE49-F238E27FC236}">
                <a16:creationId xmlns:a16="http://schemas.microsoft.com/office/drawing/2014/main" id="{70427F16-713B-FC85-9911-655BA6D03410}"/>
              </a:ext>
            </a:extLst>
          </p:cNvPr>
          <p:cNvSpPr>
            <a:spLocks noGrp="1"/>
          </p:cNvSpPr>
          <p:nvPr>
            <p:ph type="ftr" sz="quarter" idx="11"/>
          </p:nvPr>
        </p:nvSpPr>
        <p:spPr/>
        <p:txBody>
          <a:bodyPr/>
          <a:lstStyle/>
          <a:p>
            <a:r>
              <a:rPr lang="en-US"/>
              <a:t>21311A05D2</a:t>
            </a:r>
            <a:endParaRPr lang="en-US" dirty="0"/>
          </a:p>
        </p:txBody>
      </p:sp>
      <p:sp>
        <p:nvSpPr>
          <p:cNvPr id="6" name="Slide Number Placeholder 5">
            <a:extLst>
              <a:ext uri="{FF2B5EF4-FFF2-40B4-BE49-F238E27FC236}">
                <a16:creationId xmlns:a16="http://schemas.microsoft.com/office/drawing/2014/main" id="{687A074F-7A3B-A27D-AAEF-E6746E5FCF72}"/>
              </a:ext>
            </a:extLst>
          </p:cNvPr>
          <p:cNvSpPr>
            <a:spLocks noGrp="1"/>
          </p:cNvSpPr>
          <p:nvPr>
            <p:ph type="sldNum" sz="quarter" idx="12"/>
          </p:nvPr>
        </p:nvSpPr>
        <p:spPr/>
        <p:txBody>
          <a:bodyPr/>
          <a:lstStyle/>
          <a:p>
            <a:pPr algn="ctr"/>
            <a:fld id="{FAEF9944-A4F6-4C59-AEBD-678D6480B8EA}" type="slidenum">
              <a:rPr lang="en-US" smtClean="0"/>
              <a:pPr algn="ctr"/>
              <a:t>9</a:t>
            </a:fld>
            <a:endParaRPr lang="en-US" dirty="0"/>
          </a:p>
        </p:txBody>
      </p:sp>
      <p:pic>
        <p:nvPicPr>
          <p:cNvPr id="7" name="Picture 6">
            <a:extLst>
              <a:ext uri="{FF2B5EF4-FFF2-40B4-BE49-F238E27FC236}">
                <a16:creationId xmlns:a16="http://schemas.microsoft.com/office/drawing/2014/main" id="{C57D1F98-525E-3493-FA89-60558FA99AFC}"/>
              </a:ext>
            </a:extLst>
          </p:cNvPr>
          <p:cNvPicPr>
            <a:picLocks noChangeAspect="1"/>
          </p:cNvPicPr>
          <p:nvPr/>
        </p:nvPicPr>
        <p:blipFill>
          <a:blip r:embed="rId2"/>
          <a:stretch>
            <a:fillRect/>
          </a:stretch>
        </p:blipFill>
        <p:spPr>
          <a:xfrm>
            <a:off x="9403976" y="228600"/>
            <a:ext cx="2283759" cy="2433918"/>
          </a:xfrm>
          <a:prstGeom prst="rect">
            <a:avLst/>
          </a:prstGeom>
        </p:spPr>
      </p:pic>
    </p:spTree>
    <p:extLst>
      <p:ext uri="{BB962C8B-B14F-4D97-AF65-F5344CB8AC3E}">
        <p14:creationId xmlns:p14="http://schemas.microsoft.com/office/powerpoint/2010/main" val="367688914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E41239-C5EC-4F83-8E98-7D7D6C2BBFDA}">
  <ds:schemaRefs>
    <ds:schemaRef ds:uri="http://schemas.microsoft.com/sharepoint/v3/contenttype/forms"/>
  </ds:schemaRefs>
</ds:datastoreItem>
</file>

<file path=customXml/itemProps2.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Sketchlines design</Template>
  <TotalTime>1673</TotalTime>
  <Words>689</Words>
  <Application>Microsoft Office PowerPoint</Application>
  <PresentationFormat>Widescreen</PresentationFormat>
  <Paragraphs>106</Paragraphs>
  <Slides>18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Meiryo</vt:lpstr>
      <vt:lpstr>Arial</vt:lpstr>
      <vt:lpstr>Calibri</vt:lpstr>
      <vt:lpstr>Charter</vt:lpstr>
      <vt:lpstr>Corbel</vt:lpstr>
      <vt:lpstr>Noto Sans</vt:lpstr>
      <vt:lpstr>proxima-nova</vt:lpstr>
      <vt:lpstr>SketchLinesVTI</vt:lpstr>
      <vt:lpstr>Digital Art</vt:lpstr>
      <vt:lpstr>Digital art </vt:lpstr>
      <vt:lpstr>PowerPoint Presentation</vt:lpstr>
      <vt:lpstr>Digital Artist</vt:lpstr>
      <vt:lpstr>PowerPoint Presentation</vt:lpstr>
      <vt:lpstr>Beeple </vt:lpstr>
      <vt:lpstr>PowerPoint Presentation</vt:lpstr>
      <vt:lpstr>Advantages </vt:lpstr>
      <vt:lpstr>Disadvantages </vt:lpstr>
      <vt:lpstr>NFT </vt:lpstr>
      <vt:lpstr>NFT and blockchain technology</vt:lpstr>
      <vt:lpstr>Advantages of NFT</vt:lpstr>
      <vt:lpstr>PowerPoint Presentation</vt:lpstr>
      <vt:lpstr>PowerPoint Presentation</vt:lpstr>
      <vt:lpstr>Types of digital art</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Art</dc:title>
  <dc:creator>dondula yashasvini</dc:creator>
  <cp:lastModifiedBy>dondula yashasvini</cp:lastModifiedBy>
  <cp:revision>4</cp:revision>
  <dcterms:created xsi:type="dcterms:W3CDTF">2022-10-28T14:55:14Z</dcterms:created>
  <dcterms:modified xsi:type="dcterms:W3CDTF">2022-11-18T15:21:44Z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